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21383625" cy="30275213"/>
  <p:notesSz cx="9799638" cy="14301788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57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385831" algn="l" rtl="0" fontAlgn="base">
      <a:spcBef>
        <a:spcPct val="0"/>
      </a:spcBef>
      <a:spcAft>
        <a:spcPct val="0"/>
      </a:spcAft>
      <a:defRPr sz="1857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771662" algn="l" rtl="0" fontAlgn="base">
      <a:spcBef>
        <a:spcPct val="0"/>
      </a:spcBef>
      <a:spcAft>
        <a:spcPct val="0"/>
      </a:spcAft>
      <a:defRPr sz="1857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157493" algn="l" rtl="0" fontAlgn="base">
      <a:spcBef>
        <a:spcPct val="0"/>
      </a:spcBef>
      <a:spcAft>
        <a:spcPct val="0"/>
      </a:spcAft>
      <a:defRPr sz="1857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543324" algn="l" rtl="0" fontAlgn="base">
      <a:spcBef>
        <a:spcPct val="0"/>
      </a:spcBef>
      <a:spcAft>
        <a:spcPct val="0"/>
      </a:spcAft>
      <a:defRPr sz="1857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1929155" algn="l" defTabSz="771662" rtl="0" eaLnBrk="1" latinLnBrk="0" hangingPunct="1">
      <a:defRPr sz="1857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314986" algn="l" defTabSz="771662" rtl="0" eaLnBrk="1" latinLnBrk="0" hangingPunct="1">
      <a:defRPr sz="1857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2700818" algn="l" defTabSz="771662" rtl="0" eaLnBrk="1" latinLnBrk="0" hangingPunct="1">
      <a:defRPr sz="1857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086649" algn="l" defTabSz="771662" rtl="0" eaLnBrk="1" latinLnBrk="0" hangingPunct="1">
      <a:defRPr sz="1857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89" userDrawn="1">
          <p15:clr>
            <a:srgbClr val="A4A3A4"/>
          </p15:clr>
        </p15:guide>
        <p15:guide id="2" pos="68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AC"/>
    <a:srgbClr val="006699"/>
    <a:srgbClr val="006AAB"/>
    <a:srgbClr val="CFE0E9"/>
    <a:srgbClr val="B9E4FF"/>
    <a:srgbClr val="99CCFF"/>
    <a:srgbClr val="FFA41D"/>
    <a:srgbClr val="FF99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92" autoAdjust="0"/>
    <p:restoredTop sz="96042" autoAdjust="0"/>
  </p:normalViewPr>
  <p:slideViewPr>
    <p:cSldViewPr>
      <p:cViewPr varScale="1">
        <p:scale>
          <a:sx n="25" d="100"/>
          <a:sy n="25" d="100"/>
        </p:scale>
        <p:origin x="3570" y="90"/>
      </p:cViewPr>
      <p:guideLst>
        <p:guide orient="horz" pos="14189"/>
        <p:guide pos="68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4246551" cy="714802"/>
          </a:xfrm>
          <a:prstGeom prst="rect">
            <a:avLst/>
          </a:prstGeom>
        </p:spPr>
        <p:txBody>
          <a:bodyPr vert="horz" lIns="36520" tIns="18259" rIns="36520" bIns="18259" rtlCol="0"/>
          <a:lstStyle>
            <a:lvl1pPr algn="l">
              <a:defRPr sz="4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50573" y="4"/>
            <a:ext cx="4246551" cy="714802"/>
          </a:xfrm>
          <a:prstGeom prst="rect">
            <a:avLst/>
          </a:prstGeom>
        </p:spPr>
        <p:txBody>
          <a:bodyPr vert="horz" lIns="36520" tIns="18259" rIns="36520" bIns="18259" rtlCol="0"/>
          <a:lstStyle>
            <a:lvl1pPr algn="r">
              <a:defRPr sz="400"/>
            </a:lvl1pPr>
          </a:lstStyle>
          <a:p>
            <a:fld id="{A4970C22-035D-4F7C-A7DC-523793C42A25}" type="datetimeFigureOut">
              <a:rPr lang="de-DE" smtClean="0"/>
              <a:pPr/>
              <a:t>02.06.2023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006725" y="1071563"/>
            <a:ext cx="3786188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6520" tIns="18259" rIns="36520" bIns="18259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0217" y="6793496"/>
            <a:ext cx="7839209" cy="6435772"/>
          </a:xfrm>
          <a:prstGeom prst="rect">
            <a:avLst/>
          </a:prstGeom>
        </p:spPr>
        <p:txBody>
          <a:bodyPr vert="horz" lIns="36520" tIns="18259" rIns="36520" bIns="18259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13584436"/>
            <a:ext cx="4246551" cy="714802"/>
          </a:xfrm>
          <a:prstGeom prst="rect">
            <a:avLst/>
          </a:prstGeom>
        </p:spPr>
        <p:txBody>
          <a:bodyPr vert="horz" lIns="36520" tIns="18259" rIns="36520" bIns="18259" rtlCol="0" anchor="b"/>
          <a:lstStyle>
            <a:lvl1pPr algn="l">
              <a:defRPr sz="4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50573" y="13584436"/>
            <a:ext cx="4246551" cy="714802"/>
          </a:xfrm>
          <a:prstGeom prst="rect">
            <a:avLst/>
          </a:prstGeom>
        </p:spPr>
        <p:txBody>
          <a:bodyPr vert="horz" lIns="36520" tIns="18259" rIns="36520" bIns="18259" rtlCol="0" anchor="b"/>
          <a:lstStyle>
            <a:lvl1pPr algn="r">
              <a:defRPr sz="400"/>
            </a:lvl1pPr>
          </a:lstStyle>
          <a:p>
            <a:fld id="{E6C28860-35E0-46D8-8F20-A5DBC46ED44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937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1662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1pPr>
    <a:lvl2pPr marL="385831" algn="l" defTabSz="771662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2pPr>
    <a:lvl3pPr marL="771662" algn="l" defTabSz="771662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3pPr>
    <a:lvl4pPr marL="1157493" algn="l" defTabSz="771662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4pPr>
    <a:lvl5pPr marL="1543324" algn="l" defTabSz="771662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5pPr>
    <a:lvl6pPr marL="1929155" algn="l" defTabSz="771662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6pPr>
    <a:lvl7pPr marL="2314986" algn="l" defTabSz="771662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7pPr>
    <a:lvl8pPr marL="2700818" algn="l" defTabSz="771662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8pPr>
    <a:lvl9pPr marL="3086649" algn="l" defTabSz="771662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006725" y="1071563"/>
            <a:ext cx="3786188" cy="53625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28860-35E0-46D8-8F20-A5DBC46ED440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9575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4177" y="9405606"/>
            <a:ext cx="18175273" cy="6488881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07006" y="17155954"/>
            <a:ext cx="14969615" cy="7736999"/>
          </a:xfrm>
        </p:spPr>
        <p:txBody>
          <a:bodyPr/>
          <a:lstStyle>
            <a:lvl1pPr marL="0" indent="0" algn="ctr">
              <a:buNone/>
              <a:defRPr/>
            </a:lvl1pPr>
            <a:lvl2pPr marL="384459" indent="0" algn="ctr">
              <a:buNone/>
              <a:defRPr/>
            </a:lvl2pPr>
            <a:lvl3pPr marL="768919" indent="0" algn="ctr">
              <a:buNone/>
              <a:defRPr/>
            </a:lvl3pPr>
            <a:lvl4pPr marL="1153378" indent="0" algn="ctr">
              <a:buNone/>
              <a:defRPr/>
            </a:lvl4pPr>
            <a:lvl5pPr marL="1537838" indent="0" algn="ctr">
              <a:buNone/>
              <a:defRPr/>
            </a:lvl5pPr>
            <a:lvl6pPr marL="1922297" indent="0" algn="ctr">
              <a:buNone/>
              <a:defRPr/>
            </a:lvl6pPr>
            <a:lvl7pPr marL="2306757" indent="0" algn="ctr">
              <a:buNone/>
              <a:defRPr/>
            </a:lvl7pPr>
            <a:lvl8pPr marL="2691216" indent="0" algn="ctr">
              <a:buNone/>
              <a:defRPr/>
            </a:lvl8pPr>
            <a:lvl9pPr marL="3075676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FC538-9A4F-4FAC-822B-7E6329ACA3E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F463C-D7E0-453A-993B-FE69932DC26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5502993" y="1212076"/>
            <a:ext cx="4811181" cy="258327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69451" y="1212076"/>
            <a:ext cx="14304239" cy="2583271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5A85B-CCAE-4E4B-A259-85909146D79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3E386B-F845-48B5-AFAA-CCB5B7CC68E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9032" y="19454627"/>
            <a:ext cx="18176620" cy="6013662"/>
          </a:xfrm>
        </p:spPr>
        <p:txBody>
          <a:bodyPr anchor="t"/>
          <a:lstStyle>
            <a:lvl1pPr algn="l">
              <a:defRPr sz="3364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89032" y="12832259"/>
            <a:ext cx="18176620" cy="6622369"/>
          </a:xfrm>
        </p:spPr>
        <p:txBody>
          <a:bodyPr anchor="b"/>
          <a:lstStyle>
            <a:lvl1pPr marL="0" indent="0">
              <a:buNone/>
              <a:defRPr sz="1682"/>
            </a:lvl1pPr>
            <a:lvl2pPr marL="384459" indent="0">
              <a:buNone/>
              <a:defRPr sz="1514"/>
            </a:lvl2pPr>
            <a:lvl3pPr marL="768919" indent="0">
              <a:buNone/>
              <a:defRPr sz="1345"/>
            </a:lvl3pPr>
            <a:lvl4pPr marL="1153378" indent="0">
              <a:buNone/>
              <a:defRPr sz="1177"/>
            </a:lvl4pPr>
            <a:lvl5pPr marL="1537838" indent="0">
              <a:buNone/>
              <a:defRPr sz="1177"/>
            </a:lvl5pPr>
            <a:lvl6pPr marL="1922297" indent="0">
              <a:buNone/>
              <a:defRPr sz="1177"/>
            </a:lvl6pPr>
            <a:lvl7pPr marL="2306757" indent="0">
              <a:buNone/>
              <a:defRPr sz="1177"/>
            </a:lvl7pPr>
            <a:lvl8pPr marL="2691216" indent="0">
              <a:buNone/>
              <a:defRPr sz="1177"/>
            </a:lvl8pPr>
            <a:lvl9pPr marL="3075676" indent="0">
              <a:buNone/>
              <a:defRPr sz="1177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7FF59-CE41-4F3B-97D6-4D8AF2C50EC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9451" y="7064216"/>
            <a:ext cx="9557710" cy="19980573"/>
          </a:xfrm>
        </p:spPr>
        <p:txBody>
          <a:bodyPr/>
          <a:lstStyle>
            <a:lvl1pPr>
              <a:defRPr sz="2355"/>
            </a:lvl1pPr>
            <a:lvl2pPr>
              <a:defRPr sz="2018"/>
            </a:lvl2pPr>
            <a:lvl3pPr>
              <a:defRPr sz="1682"/>
            </a:lvl3pPr>
            <a:lvl4pPr>
              <a:defRPr sz="1514"/>
            </a:lvl4pPr>
            <a:lvl5pPr>
              <a:defRPr sz="1514"/>
            </a:lvl5pPr>
            <a:lvl6pPr>
              <a:defRPr sz="1514"/>
            </a:lvl6pPr>
            <a:lvl7pPr>
              <a:defRPr sz="1514"/>
            </a:lvl7pPr>
            <a:lvl8pPr>
              <a:defRPr sz="1514"/>
            </a:lvl8pPr>
            <a:lvl9pPr>
              <a:defRPr sz="1514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756464" y="7064216"/>
            <a:ext cx="9557710" cy="19980573"/>
          </a:xfrm>
        </p:spPr>
        <p:txBody>
          <a:bodyPr/>
          <a:lstStyle>
            <a:lvl1pPr>
              <a:defRPr sz="2355"/>
            </a:lvl1pPr>
            <a:lvl2pPr>
              <a:defRPr sz="2018"/>
            </a:lvl2pPr>
            <a:lvl3pPr>
              <a:defRPr sz="1682"/>
            </a:lvl3pPr>
            <a:lvl4pPr>
              <a:defRPr sz="1514"/>
            </a:lvl4pPr>
            <a:lvl5pPr>
              <a:defRPr sz="1514"/>
            </a:lvl5pPr>
            <a:lvl6pPr>
              <a:defRPr sz="1514"/>
            </a:lvl6pPr>
            <a:lvl7pPr>
              <a:defRPr sz="1514"/>
            </a:lvl7pPr>
            <a:lvl8pPr>
              <a:defRPr sz="1514"/>
            </a:lvl8pPr>
            <a:lvl9pPr>
              <a:defRPr sz="1514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0C607-B10C-46F2-989F-8086FFD5486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451" y="6777216"/>
            <a:ext cx="9447263" cy="2824619"/>
          </a:xfrm>
        </p:spPr>
        <p:txBody>
          <a:bodyPr anchor="b"/>
          <a:lstStyle>
            <a:lvl1pPr marL="0" indent="0">
              <a:buNone/>
              <a:defRPr sz="2018" b="1"/>
            </a:lvl1pPr>
            <a:lvl2pPr marL="384459" indent="0">
              <a:buNone/>
              <a:defRPr sz="1682" b="1"/>
            </a:lvl2pPr>
            <a:lvl3pPr marL="768919" indent="0">
              <a:buNone/>
              <a:defRPr sz="1514" b="1"/>
            </a:lvl3pPr>
            <a:lvl4pPr marL="1153378" indent="0">
              <a:buNone/>
              <a:defRPr sz="1345" b="1"/>
            </a:lvl4pPr>
            <a:lvl5pPr marL="1537838" indent="0">
              <a:buNone/>
              <a:defRPr sz="1345" b="1"/>
            </a:lvl5pPr>
            <a:lvl6pPr marL="1922297" indent="0">
              <a:buNone/>
              <a:defRPr sz="1345" b="1"/>
            </a:lvl6pPr>
            <a:lvl7pPr marL="2306757" indent="0">
              <a:buNone/>
              <a:defRPr sz="1345" b="1"/>
            </a:lvl7pPr>
            <a:lvl8pPr marL="2691216" indent="0">
              <a:buNone/>
              <a:defRPr sz="1345" b="1"/>
            </a:lvl8pPr>
            <a:lvl9pPr marL="3075676" indent="0">
              <a:buNone/>
              <a:defRPr sz="1345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9451" y="9601835"/>
            <a:ext cx="9447263" cy="17442954"/>
          </a:xfrm>
        </p:spPr>
        <p:txBody>
          <a:bodyPr/>
          <a:lstStyle>
            <a:lvl1pPr>
              <a:defRPr sz="2018"/>
            </a:lvl1pPr>
            <a:lvl2pPr>
              <a:defRPr sz="1682"/>
            </a:lvl2pPr>
            <a:lvl3pPr>
              <a:defRPr sz="1514"/>
            </a:lvl3pPr>
            <a:lvl4pPr>
              <a:defRPr sz="1345"/>
            </a:lvl4pPr>
            <a:lvl5pPr>
              <a:defRPr sz="1345"/>
            </a:lvl5pPr>
            <a:lvl6pPr>
              <a:defRPr sz="1345"/>
            </a:lvl6pPr>
            <a:lvl7pPr>
              <a:defRPr sz="1345"/>
            </a:lvl7pPr>
            <a:lvl8pPr>
              <a:defRPr sz="1345"/>
            </a:lvl8pPr>
            <a:lvl9pPr>
              <a:defRPr sz="1345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0862872" y="6777216"/>
            <a:ext cx="9451303" cy="2824619"/>
          </a:xfrm>
        </p:spPr>
        <p:txBody>
          <a:bodyPr anchor="b"/>
          <a:lstStyle>
            <a:lvl1pPr marL="0" indent="0">
              <a:buNone/>
              <a:defRPr sz="2018" b="1"/>
            </a:lvl1pPr>
            <a:lvl2pPr marL="384459" indent="0">
              <a:buNone/>
              <a:defRPr sz="1682" b="1"/>
            </a:lvl2pPr>
            <a:lvl3pPr marL="768919" indent="0">
              <a:buNone/>
              <a:defRPr sz="1514" b="1"/>
            </a:lvl3pPr>
            <a:lvl4pPr marL="1153378" indent="0">
              <a:buNone/>
              <a:defRPr sz="1345" b="1"/>
            </a:lvl4pPr>
            <a:lvl5pPr marL="1537838" indent="0">
              <a:buNone/>
              <a:defRPr sz="1345" b="1"/>
            </a:lvl5pPr>
            <a:lvl6pPr marL="1922297" indent="0">
              <a:buNone/>
              <a:defRPr sz="1345" b="1"/>
            </a:lvl6pPr>
            <a:lvl7pPr marL="2306757" indent="0">
              <a:buNone/>
              <a:defRPr sz="1345" b="1"/>
            </a:lvl7pPr>
            <a:lvl8pPr marL="2691216" indent="0">
              <a:buNone/>
              <a:defRPr sz="1345" b="1"/>
            </a:lvl8pPr>
            <a:lvl9pPr marL="3075676" indent="0">
              <a:buNone/>
              <a:defRPr sz="1345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0862872" y="9601835"/>
            <a:ext cx="9451303" cy="17442954"/>
          </a:xfrm>
        </p:spPr>
        <p:txBody>
          <a:bodyPr/>
          <a:lstStyle>
            <a:lvl1pPr>
              <a:defRPr sz="2018"/>
            </a:lvl1pPr>
            <a:lvl2pPr>
              <a:defRPr sz="1682"/>
            </a:lvl2pPr>
            <a:lvl3pPr>
              <a:defRPr sz="1514"/>
            </a:lvl3pPr>
            <a:lvl4pPr>
              <a:defRPr sz="1345"/>
            </a:lvl4pPr>
            <a:lvl5pPr>
              <a:defRPr sz="1345"/>
            </a:lvl5pPr>
            <a:lvl6pPr>
              <a:defRPr sz="1345"/>
            </a:lvl6pPr>
            <a:lvl7pPr>
              <a:defRPr sz="1345"/>
            </a:lvl7pPr>
            <a:lvl8pPr>
              <a:defRPr sz="1345"/>
            </a:lvl8pPr>
            <a:lvl9pPr>
              <a:defRPr sz="1345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1A2BF-F3E3-452D-9ACC-EE2C3361953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1D8389-FC91-4AE2-ADF5-4E9CB0DA171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5FBE4A-8C14-44F5-BE33-9DA738E6E2D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451" y="1205403"/>
            <a:ext cx="7034938" cy="5129966"/>
          </a:xfrm>
        </p:spPr>
        <p:txBody>
          <a:bodyPr anchor="b"/>
          <a:lstStyle>
            <a:lvl1pPr algn="l">
              <a:defRPr sz="1682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60303" y="1205403"/>
            <a:ext cx="11953872" cy="25839387"/>
          </a:xfrm>
        </p:spPr>
        <p:txBody>
          <a:bodyPr/>
          <a:lstStyle>
            <a:lvl1pPr>
              <a:defRPr sz="2691"/>
            </a:lvl1pPr>
            <a:lvl2pPr>
              <a:defRPr sz="2355"/>
            </a:lvl2pPr>
            <a:lvl3pPr>
              <a:defRPr sz="2018"/>
            </a:lvl3pPr>
            <a:lvl4pPr>
              <a:defRPr sz="1682"/>
            </a:lvl4pPr>
            <a:lvl5pPr>
              <a:defRPr sz="1682"/>
            </a:lvl5pPr>
            <a:lvl6pPr>
              <a:defRPr sz="1682"/>
            </a:lvl6pPr>
            <a:lvl7pPr>
              <a:defRPr sz="1682"/>
            </a:lvl7pPr>
            <a:lvl8pPr>
              <a:defRPr sz="1682"/>
            </a:lvl8pPr>
            <a:lvl9pPr>
              <a:defRPr sz="1682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69451" y="6335369"/>
            <a:ext cx="7034938" cy="20709420"/>
          </a:xfrm>
        </p:spPr>
        <p:txBody>
          <a:bodyPr/>
          <a:lstStyle>
            <a:lvl1pPr marL="0" indent="0">
              <a:buNone/>
              <a:defRPr sz="1177"/>
            </a:lvl1pPr>
            <a:lvl2pPr marL="384459" indent="0">
              <a:buNone/>
              <a:defRPr sz="1009"/>
            </a:lvl2pPr>
            <a:lvl3pPr marL="768919" indent="0">
              <a:buNone/>
              <a:defRPr sz="841"/>
            </a:lvl3pPr>
            <a:lvl4pPr marL="1153378" indent="0">
              <a:buNone/>
              <a:defRPr sz="757"/>
            </a:lvl4pPr>
            <a:lvl5pPr marL="1537838" indent="0">
              <a:buNone/>
              <a:defRPr sz="757"/>
            </a:lvl5pPr>
            <a:lvl6pPr marL="1922297" indent="0">
              <a:buNone/>
              <a:defRPr sz="757"/>
            </a:lvl6pPr>
            <a:lvl7pPr marL="2306757" indent="0">
              <a:buNone/>
              <a:defRPr sz="757"/>
            </a:lvl7pPr>
            <a:lvl8pPr marL="2691216" indent="0">
              <a:buNone/>
              <a:defRPr sz="757"/>
            </a:lvl8pPr>
            <a:lvl9pPr marL="3075676" indent="0">
              <a:buNone/>
              <a:defRPr sz="757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AF4BD-C2D6-4E8A-B7A1-51923F70C6A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1600" y="21192650"/>
            <a:ext cx="12829367" cy="2501576"/>
          </a:xfrm>
        </p:spPr>
        <p:txBody>
          <a:bodyPr anchor="b"/>
          <a:lstStyle>
            <a:lvl1pPr algn="l">
              <a:defRPr sz="1682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91600" y="2705814"/>
            <a:ext cx="12829367" cy="18165128"/>
          </a:xfrm>
        </p:spPr>
        <p:txBody>
          <a:bodyPr/>
          <a:lstStyle>
            <a:lvl1pPr marL="0" indent="0">
              <a:buNone/>
              <a:defRPr sz="2691"/>
            </a:lvl1pPr>
            <a:lvl2pPr marL="384459" indent="0">
              <a:buNone/>
              <a:defRPr sz="2355"/>
            </a:lvl2pPr>
            <a:lvl3pPr marL="768919" indent="0">
              <a:buNone/>
              <a:defRPr sz="2018"/>
            </a:lvl3pPr>
            <a:lvl4pPr marL="1153378" indent="0">
              <a:buNone/>
              <a:defRPr sz="1682"/>
            </a:lvl4pPr>
            <a:lvl5pPr marL="1537838" indent="0">
              <a:buNone/>
              <a:defRPr sz="1682"/>
            </a:lvl5pPr>
            <a:lvl6pPr marL="1922297" indent="0">
              <a:buNone/>
              <a:defRPr sz="1682"/>
            </a:lvl6pPr>
            <a:lvl7pPr marL="2306757" indent="0">
              <a:buNone/>
              <a:defRPr sz="1682"/>
            </a:lvl7pPr>
            <a:lvl8pPr marL="2691216" indent="0">
              <a:buNone/>
              <a:defRPr sz="1682"/>
            </a:lvl8pPr>
            <a:lvl9pPr marL="3075676" indent="0">
              <a:buNone/>
              <a:defRPr sz="1682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191600" y="23694226"/>
            <a:ext cx="12829367" cy="3553466"/>
          </a:xfrm>
        </p:spPr>
        <p:txBody>
          <a:bodyPr/>
          <a:lstStyle>
            <a:lvl1pPr marL="0" indent="0">
              <a:buNone/>
              <a:defRPr sz="1177"/>
            </a:lvl1pPr>
            <a:lvl2pPr marL="384459" indent="0">
              <a:buNone/>
              <a:defRPr sz="1009"/>
            </a:lvl2pPr>
            <a:lvl3pPr marL="768919" indent="0">
              <a:buNone/>
              <a:defRPr sz="841"/>
            </a:lvl3pPr>
            <a:lvl4pPr marL="1153378" indent="0">
              <a:buNone/>
              <a:defRPr sz="757"/>
            </a:lvl4pPr>
            <a:lvl5pPr marL="1537838" indent="0">
              <a:buNone/>
              <a:defRPr sz="757"/>
            </a:lvl5pPr>
            <a:lvl6pPr marL="1922297" indent="0">
              <a:buNone/>
              <a:defRPr sz="757"/>
            </a:lvl6pPr>
            <a:lvl7pPr marL="2306757" indent="0">
              <a:buNone/>
              <a:defRPr sz="757"/>
            </a:lvl7pPr>
            <a:lvl8pPr marL="2691216" indent="0">
              <a:buNone/>
              <a:defRPr sz="757"/>
            </a:lvl8pPr>
            <a:lvl9pPr marL="3075676" indent="0">
              <a:buNone/>
              <a:defRPr sz="757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46FE40-4DF3-41A0-9AE7-71C1C04E31B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9451" y="1212076"/>
            <a:ext cx="19244724" cy="504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9758" tIns="174879" rIns="349758" bIns="1748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451" y="7064216"/>
            <a:ext cx="19244724" cy="1998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9451" y="27570734"/>
            <a:ext cx="4988974" cy="210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>
            <a:lvl1pPr>
              <a:defRPr sz="4541">
                <a:latin typeface="TUSans" pitchFamily="2" charset="0"/>
              </a:defRPr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5668" y="27570734"/>
            <a:ext cx="6772289" cy="210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>
            <a:lvl1pPr algn="ctr">
              <a:defRPr sz="4541">
                <a:latin typeface="TUSans" pitchFamily="2" charset="0"/>
              </a:defRPr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5201" y="27570734"/>
            <a:ext cx="4988974" cy="210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>
            <a:lvl1pPr algn="r">
              <a:defRPr sz="4541">
                <a:latin typeface="TUSans" pitchFamily="2" charset="0"/>
              </a:defRPr>
            </a:lvl1pPr>
          </a:lstStyle>
          <a:p>
            <a:fld id="{93C2F466-3EF0-4D5A-A733-E5F551B7105D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940848" rtl="0" eaLnBrk="0" fontAlgn="base" hangingPunct="0">
        <a:spcBef>
          <a:spcPct val="0"/>
        </a:spcBef>
        <a:spcAft>
          <a:spcPct val="0"/>
        </a:spcAft>
        <a:defRPr sz="14127">
          <a:solidFill>
            <a:schemeClr val="tx2"/>
          </a:solidFill>
          <a:latin typeface="+mj-lt"/>
          <a:ea typeface="+mj-ea"/>
          <a:cs typeface="+mj-cs"/>
        </a:defRPr>
      </a:lvl1pPr>
      <a:lvl2pPr algn="ctr" defTabSz="2940848" rtl="0" eaLnBrk="0" fontAlgn="base" hangingPunct="0">
        <a:spcBef>
          <a:spcPct val="0"/>
        </a:spcBef>
        <a:spcAft>
          <a:spcPct val="0"/>
        </a:spcAft>
        <a:defRPr sz="14127">
          <a:solidFill>
            <a:schemeClr val="tx2"/>
          </a:solidFill>
          <a:latin typeface="TUSans" pitchFamily="2" charset="0"/>
        </a:defRPr>
      </a:lvl2pPr>
      <a:lvl3pPr algn="ctr" defTabSz="2940848" rtl="0" eaLnBrk="0" fontAlgn="base" hangingPunct="0">
        <a:spcBef>
          <a:spcPct val="0"/>
        </a:spcBef>
        <a:spcAft>
          <a:spcPct val="0"/>
        </a:spcAft>
        <a:defRPr sz="14127">
          <a:solidFill>
            <a:schemeClr val="tx2"/>
          </a:solidFill>
          <a:latin typeface="TUSans" pitchFamily="2" charset="0"/>
        </a:defRPr>
      </a:lvl3pPr>
      <a:lvl4pPr algn="ctr" defTabSz="2940848" rtl="0" eaLnBrk="0" fontAlgn="base" hangingPunct="0">
        <a:spcBef>
          <a:spcPct val="0"/>
        </a:spcBef>
        <a:spcAft>
          <a:spcPct val="0"/>
        </a:spcAft>
        <a:defRPr sz="14127">
          <a:solidFill>
            <a:schemeClr val="tx2"/>
          </a:solidFill>
          <a:latin typeface="TUSans" pitchFamily="2" charset="0"/>
        </a:defRPr>
      </a:lvl4pPr>
      <a:lvl5pPr algn="ctr" defTabSz="2940848" rtl="0" eaLnBrk="0" fontAlgn="base" hangingPunct="0">
        <a:spcBef>
          <a:spcPct val="0"/>
        </a:spcBef>
        <a:spcAft>
          <a:spcPct val="0"/>
        </a:spcAft>
        <a:defRPr sz="14127">
          <a:solidFill>
            <a:schemeClr val="tx2"/>
          </a:solidFill>
          <a:latin typeface="TUSans" pitchFamily="2" charset="0"/>
        </a:defRPr>
      </a:lvl5pPr>
      <a:lvl6pPr marL="384459" algn="ctr" defTabSz="2940848" rtl="0" fontAlgn="base">
        <a:spcBef>
          <a:spcPct val="0"/>
        </a:spcBef>
        <a:spcAft>
          <a:spcPct val="0"/>
        </a:spcAft>
        <a:defRPr sz="14127">
          <a:solidFill>
            <a:schemeClr val="tx2"/>
          </a:solidFill>
          <a:latin typeface="TUSans" pitchFamily="2" charset="0"/>
        </a:defRPr>
      </a:lvl6pPr>
      <a:lvl7pPr marL="768919" algn="ctr" defTabSz="2940848" rtl="0" fontAlgn="base">
        <a:spcBef>
          <a:spcPct val="0"/>
        </a:spcBef>
        <a:spcAft>
          <a:spcPct val="0"/>
        </a:spcAft>
        <a:defRPr sz="14127">
          <a:solidFill>
            <a:schemeClr val="tx2"/>
          </a:solidFill>
          <a:latin typeface="TUSans" pitchFamily="2" charset="0"/>
        </a:defRPr>
      </a:lvl7pPr>
      <a:lvl8pPr marL="1153378" algn="ctr" defTabSz="2940848" rtl="0" fontAlgn="base">
        <a:spcBef>
          <a:spcPct val="0"/>
        </a:spcBef>
        <a:spcAft>
          <a:spcPct val="0"/>
        </a:spcAft>
        <a:defRPr sz="14127">
          <a:solidFill>
            <a:schemeClr val="tx2"/>
          </a:solidFill>
          <a:latin typeface="TUSans" pitchFamily="2" charset="0"/>
        </a:defRPr>
      </a:lvl8pPr>
      <a:lvl9pPr marL="1537838" algn="ctr" defTabSz="2940848" rtl="0" fontAlgn="base">
        <a:spcBef>
          <a:spcPct val="0"/>
        </a:spcBef>
        <a:spcAft>
          <a:spcPct val="0"/>
        </a:spcAft>
        <a:defRPr sz="14127">
          <a:solidFill>
            <a:schemeClr val="tx2"/>
          </a:solidFill>
          <a:latin typeface="TUSans" pitchFamily="2" charset="0"/>
        </a:defRPr>
      </a:lvl9pPr>
    </p:titleStyle>
    <p:bodyStyle>
      <a:lvl1pPr marL="1102651" indent="-1102651" algn="l" defTabSz="2940848" rtl="0" eaLnBrk="0" fontAlgn="base" hangingPunct="0">
        <a:spcBef>
          <a:spcPct val="20000"/>
        </a:spcBef>
        <a:spcAft>
          <a:spcPct val="0"/>
        </a:spcAft>
        <a:buChar char="•"/>
        <a:defRPr sz="10259">
          <a:solidFill>
            <a:schemeClr val="tx1"/>
          </a:solidFill>
          <a:latin typeface="+mn-lt"/>
          <a:ea typeface="+mn-ea"/>
          <a:cs typeface="+mn-cs"/>
        </a:defRPr>
      </a:lvl1pPr>
      <a:lvl2pPr marL="2389522" indent="-918431" algn="l" defTabSz="2940848" rtl="0" eaLnBrk="0" fontAlgn="base" hangingPunct="0">
        <a:spcBef>
          <a:spcPct val="20000"/>
        </a:spcBef>
        <a:spcAft>
          <a:spcPct val="0"/>
        </a:spcAft>
        <a:buChar char="–"/>
        <a:defRPr sz="8998">
          <a:solidFill>
            <a:schemeClr val="tx1"/>
          </a:solidFill>
          <a:latin typeface="+mn-lt"/>
        </a:defRPr>
      </a:lvl2pPr>
      <a:lvl3pPr marL="3676394" indent="-735546" algn="l" defTabSz="2940848" rtl="0" eaLnBrk="0" fontAlgn="base" hangingPunct="0">
        <a:spcBef>
          <a:spcPct val="20000"/>
        </a:spcBef>
        <a:spcAft>
          <a:spcPct val="0"/>
        </a:spcAft>
        <a:buChar char="•"/>
        <a:defRPr sz="7736">
          <a:solidFill>
            <a:schemeClr val="tx1"/>
          </a:solidFill>
          <a:latin typeface="+mn-lt"/>
        </a:defRPr>
      </a:lvl3pPr>
      <a:lvl4pPr marL="5147485" indent="-735546" algn="l" defTabSz="2940848" rtl="0" eaLnBrk="0" fontAlgn="base" hangingPunct="0">
        <a:spcBef>
          <a:spcPct val="20000"/>
        </a:spcBef>
        <a:spcAft>
          <a:spcPct val="0"/>
        </a:spcAft>
        <a:buChar char="–"/>
        <a:defRPr sz="6475">
          <a:solidFill>
            <a:schemeClr val="tx1"/>
          </a:solidFill>
          <a:latin typeface="+mn-lt"/>
        </a:defRPr>
      </a:lvl4pPr>
      <a:lvl5pPr marL="6617242" indent="-735546" algn="l" defTabSz="2940848" rtl="0" eaLnBrk="0" fontAlgn="base" hangingPunct="0">
        <a:spcBef>
          <a:spcPct val="20000"/>
        </a:spcBef>
        <a:spcAft>
          <a:spcPct val="0"/>
        </a:spcAft>
        <a:buChar char="»"/>
        <a:defRPr sz="6475">
          <a:solidFill>
            <a:schemeClr val="tx1"/>
          </a:solidFill>
          <a:latin typeface="+mn-lt"/>
        </a:defRPr>
      </a:lvl5pPr>
      <a:lvl6pPr marL="7001702" indent="-735546" algn="l" defTabSz="2940848" rtl="0" fontAlgn="base">
        <a:spcBef>
          <a:spcPct val="20000"/>
        </a:spcBef>
        <a:spcAft>
          <a:spcPct val="0"/>
        </a:spcAft>
        <a:buChar char="»"/>
        <a:defRPr sz="6475">
          <a:solidFill>
            <a:schemeClr val="tx1"/>
          </a:solidFill>
          <a:latin typeface="+mn-lt"/>
        </a:defRPr>
      </a:lvl6pPr>
      <a:lvl7pPr marL="7386161" indent="-735546" algn="l" defTabSz="2940848" rtl="0" fontAlgn="base">
        <a:spcBef>
          <a:spcPct val="20000"/>
        </a:spcBef>
        <a:spcAft>
          <a:spcPct val="0"/>
        </a:spcAft>
        <a:buChar char="»"/>
        <a:defRPr sz="6475">
          <a:solidFill>
            <a:schemeClr val="tx1"/>
          </a:solidFill>
          <a:latin typeface="+mn-lt"/>
        </a:defRPr>
      </a:lvl7pPr>
      <a:lvl8pPr marL="7770621" indent="-735546" algn="l" defTabSz="2940848" rtl="0" fontAlgn="base">
        <a:spcBef>
          <a:spcPct val="20000"/>
        </a:spcBef>
        <a:spcAft>
          <a:spcPct val="0"/>
        </a:spcAft>
        <a:buChar char="»"/>
        <a:defRPr sz="6475">
          <a:solidFill>
            <a:schemeClr val="tx1"/>
          </a:solidFill>
          <a:latin typeface="+mn-lt"/>
        </a:defRPr>
      </a:lvl8pPr>
      <a:lvl9pPr marL="8155080" indent="-735546" algn="l" defTabSz="2940848" rtl="0" fontAlgn="base">
        <a:spcBef>
          <a:spcPct val="20000"/>
        </a:spcBef>
        <a:spcAft>
          <a:spcPct val="0"/>
        </a:spcAft>
        <a:buChar char="»"/>
        <a:defRPr sz="6475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1pPr>
      <a:lvl2pPr marL="384459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2pPr>
      <a:lvl3pPr marL="768919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3pPr>
      <a:lvl4pPr marL="1153378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4pPr>
      <a:lvl5pPr marL="1537838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5pPr>
      <a:lvl6pPr marL="1922297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6pPr>
      <a:lvl7pPr marL="2306757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7pPr>
      <a:lvl8pPr marL="2691216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8pPr>
      <a:lvl9pPr marL="3075676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8" descr="ppt_bg_neu"/>
          <p:cNvPicPr>
            <a:picLocks noChangeAspect="1" noChangeArrowheads="1"/>
          </p:cNvPicPr>
          <p:nvPr/>
        </p:nvPicPr>
        <p:blipFill rotWithShape="1">
          <a:blip r:embed="rId3"/>
          <a:srcRect l="7040" b="74244"/>
          <a:stretch/>
        </p:blipFill>
        <p:spPr bwMode="auto">
          <a:xfrm>
            <a:off x="0" y="-1"/>
            <a:ext cx="21383625" cy="385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ine Ecke des Rechtecks abrunden 5"/>
          <p:cNvSpPr/>
          <p:nvPr/>
        </p:nvSpPr>
        <p:spPr bwMode="auto">
          <a:xfrm>
            <a:off x="1094703" y="1843477"/>
            <a:ext cx="19667488" cy="1938135"/>
          </a:xfrm>
          <a:prstGeom prst="round1Rect">
            <a:avLst/>
          </a:prstGeom>
          <a:solidFill>
            <a:srgbClr val="006A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>
              <a:defRPr/>
            </a:pPr>
            <a:endParaRPr lang="de-DE" sz="1562" dirty="0"/>
          </a:p>
        </p:txBody>
      </p:sp>
      <p:sp>
        <p:nvSpPr>
          <p:cNvPr id="13322" name="Textfeld 6"/>
          <p:cNvSpPr txBox="1">
            <a:spLocks noChangeArrowheads="1"/>
          </p:cNvSpPr>
          <p:nvPr/>
        </p:nvSpPr>
        <p:spPr bwMode="auto">
          <a:xfrm>
            <a:off x="1340941" y="1846972"/>
            <a:ext cx="19438609" cy="102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6000" b="1" dirty="0">
                <a:solidFill>
                  <a:schemeClr val="bg1"/>
                </a:solidFill>
                <a:latin typeface="Gill Sans MT" charset="0"/>
                <a:ea typeface="Gill Sans MT" charset="0"/>
                <a:cs typeface="Gill Sans MT" charset="0"/>
              </a:rPr>
              <a:t>[Titel]</a:t>
            </a:r>
            <a:endParaRPr lang="de-DE" sz="6000" b="1" dirty="0">
              <a:solidFill>
                <a:schemeClr val="bg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3323" name="Textfeld 7"/>
          <p:cNvSpPr txBox="1">
            <a:spLocks noChangeArrowheads="1"/>
          </p:cNvSpPr>
          <p:nvPr/>
        </p:nvSpPr>
        <p:spPr bwMode="auto">
          <a:xfrm>
            <a:off x="7705387" y="3810860"/>
            <a:ext cx="130568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3200" b="1" dirty="0">
                <a:solidFill>
                  <a:srgbClr val="006AAC"/>
                </a:solidFill>
                <a:latin typeface="Gill Sans MT" pitchFamily="34" charset="0"/>
              </a:rPr>
              <a:t>[</a:t>
            </a:r>
            <a:r>
              <a:rPr lang="en-US" sz="3200" b="1" dirty="0" err="1">
                <a:solidFill>
                  <a:srgbClr val="006AAC"/>
                </a:solidFill>
                <a:latin typeface="Gill Sans MT" pitchFamily="34" charset="0"/>
              </a:rPr>
              <a:t>Vorname</a:t>
            </a:r>
            <a:r>
              <a:rPr lang="en-US" sz="3200" b="1" dirty="0">
                <a:solidFill>
                  <a:srgbClr val="006AAC"/>
                </a:solidFill>
                <a:latin typeface="Gill Sans MT" pitchFamily="34" charset="0"/>
              </a:rPr>
              <a:t> </a:t>
            </a:r>
            <a:r>
              <a:rPr lang="en-US" sz="3200" b="1" dirty="0" err="1">
                <a:solidFill>
                  <a:srgbClr val="006AAC"/>
                </a:solidFill>
                <a:latin typeface="Gill Sans MT" pitchFamily="34" charset="0"/>
              </a:rPr>
              <a:t>Nachname</a:t>
            </a:r>
            <a:r>
              <a:rPr lang="en-US" sz="3200" b="1" dirty="0">
                <a:solidFill>
                  <a:srgbClr val="006AAC"/>
                </a:solidFill>
                <a:latin typeface="Gill Sans MT" pitchFamily="34" charset="0"/>
              </a:rPr>
              <a:t>]</a:t>
            </a:r>
            <a:endParaRPr lang="de-DE" sz="3200" b="1" baseline="30000" dirty="0">
              <a:solidFill>
                <a:srgbClr val="006AAC"/>
              </a:solidFill>
              <a:latin typeface="Gill Sans MT" pitchFamily="34" charset="0"/>
            </a:endParaRPr>
          </a:p>
        </p:txBody>
      </p:sp>
      <p:sp>
        <p:nvSpPr>
          <p:cNvPr id="284" name="Eine Ecke des Rechtecks abrunden 283"/>
          <p:cNvSpPr/>
          <p:nvPr/>
        </p:nvSpPr>
        <p:spPr bwMode="auto">
          <a:xfrm>
            <a:off x="0" y="29503202"/>
            <a:ext cx="21383625" cy="108012"/>
          </a:xfrm>
          <a:prstGeom prst="round1Rect">
            <a:avLst>
              <a:gd name="adj" fmla="val 32346"/>
            </a:avLst>
          </a:prstGeom>
          <a:solidFill>
            <a:srgbClr val="006A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>
              <a:defRPr/>
            </a:pPr>
            <a:endParaRPr lang="de-DE" sz="1562"/>
          </a:p>
        </p:txBody>
      </p:sp>
      <p:sp>
        <p:nvSpPr>
          <p:cNvPr id="165" name="Abgerundetes Rechteck 164"/>
          <p:cNvSpPr/>
          <p:nvPr/>
        </p:nvSpPr>
        <p:spPr bwMode="auto">
          <a:xfrm>
            <a:off x="589191" y="5031282"/>
            <a:ext cx="907723" cy="907722"/>
          </a:xfrm>
          <a:prstGeom prst="roundRect">
            <a:avLst/>
          </a:prstGeom>
          <a:solidFill>
            <a:srgbClr val="FF9900"/>
          </a:solidFill>
          <a:ln w="57150"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2940848"/>
            <a:endParaRPr lang="de-DE" sz="2691" b="1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66" name="Abgerundetes Rechteck 165"/>
          <p:cNvSpPr/>
          <p:nvPr/>
        </p:nvSpPr>
        <p:spPr bwMode="auto">
          <a:xfrm>
            <a:off x="1737194" y="5031282"/>
            <a:ext cx="3193978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69" name="Abgerundetes Rechteck 168"/>
          <p:cNvSpPr/>
          <p:nvPr/>
        </p:nvSpPr>
        <p:spPr bwMode="auto">
          <a:xfrm>
            <a:off x="5183870" y="5031282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70" name="Abgerundetes Rechteck 169"/>
          <p:cNvSpPr/>
          <p:nvPr/>
        </p:nvSpPr>
        <p:spPr bwMode="auto">
          <a:xfrm>
            <a:off x="7481207" y="5031282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71" name="Abgerundetes Rechteck 170"/>
          <p:cNvSpPr/>
          <p:nvPr/>
        </p:nvSpPr>
        <p:spPr bwMode="auto">
          <a:xfrm>
            <a:off x="9778547" y="5031282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72" name="Abgerundetes Rechteck 171"/>
          <p:cNvSpPr/>
          <p:nvPr/>
        </p:nvSpPr>
        <p:spPr bwMode="auto">
          <a:xfrm>
            <a:off x="12075886" y="5031282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73" name="Abgerundetes Rechteck 172"/>
          <p:cNvSpPr/>
          <p:nvPr/>
        </p:nvSpPr>
        <p:spPr bwMode="auto">
          <a:xfrm>
            <a:off x="14373224" y="5031282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74" name="Abgerundetes Rechteck 173"/>
          <p:cNvSpPr/>
          <p:nvPr/>
        </p:nvSpPr>
        <p:spPr bwMode="auto">
          <a:xfrm>
            <a:off x="16670562" y="5031282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75" name="Abgerundetes Rechteck 174"/>
          <p:cNvSpPr/>
          <p:nvPr/>
        </p:nvSpPr>
        <p:spPr bwMode="auto">
          <a:xfrm>
            <a:off x="18967902" y="5031282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95" name="Abgerundetes Rechteck 194"/>
          <p:cNvSpPr/>
          <p:nvPr/>
        </p:nvSpPr>
        <p:spPr bwMode="auto">
          <a:xfrm>
            <a:off x="6331871" y="5031282"/>
            <a:ext cx="909057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99" name="Abgerundetes Rechteck 198"/>
          <p:cNvSpPr/>
          <p:nvPr/>
        </p:nvSpPr>
        <p:spPr bwMode="auto">
          <a:xfrm>
            <a:off x="8629209" y="5031282"/>
            <a:ext cx="909058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200" name="Abgerundetes Rechteck 199"/>
          <p:cNvSpPr/>
          <p:nvPr/>
        </p:nvSpPr>
        <p:spPr bwMode="auto">
          <a:xfrm>
            <a:off x="10926548" y="5031282"/>
            <a:ext cx="909057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201" name="Abgerundetes Rechteck 200"/>
          <p:cNvSpPr/>
          <p:nvPr/>
        </p:nvSpPr>
        <p:spPr bwMode="auto">
          <a:xfrm>
            <a:off x="13223887" y="5031282"/>
            <a:ext cx="909058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202" name="Abgerundetes Rechteck 201"/>
          <p:cNvSpPr/>
          <p:nvPr/>
        </p:nvSpPr>
        <p:spPr bwMode="auto">
          <a:xfrm>
            <a:off x="15521226" y="5031282"/>
            <a:ext cx="909057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203" name="Abgerundetes Rechteck 202"/>
          <p:cNvSpPr/>
          <p:nvPr/>
        </p:nvSpPr>
        <p:spPr bwMode="auto">
          <a:xfrm>
            <a:off x="17818564" y="5031282"/>
            <a:ext cx="909058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204" name="Abgerundetes Rechteck 203"/>
          <p:cNvSpPr/>
          <p:nvPr/>
        </p:nvSpPr>
        <p:spPr bwMode="auto">
          <a:xfrm>
            <a:off x="20115903" y="5031281"/>
            <a:ext cx="909057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205" name="Text Box 114"/>
          <p:cNvSpPr txBox="1">
            <a:spLocks noChangeArrowheads="1"/>
          </p:cNvSpPr>
          <p:nvPr/>
        </p:nvSpPr>
        <p:spPr bwMode="auto">
          <a:xfrm>
            <a:off x="1888734" y="5123734"/>
            <a:ext cx="6318802" cy="72484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3114389">
              <a:spcBef>
                <a:spcPct val="50000"/>
              </a:spcBef>
            </a:pPr>
            <a:r>
              <a:rPr lang="de-DE" sz="4800" b="1" dirty="0">
                <a:solidFill>
                  <a:srgbClr val="006AAC"/>
                </a:solidFill>
                <a:latin typeface="Gill Sans MT" pitchFamily="34" charset="0"/>
              </a:rPr>
              <a:t>Abstract</a:t>
            </a:r>
            <a:endParaRPr lang="en-US" sz="4800" b="1" dirty="0">
              <a:solidFill>
                <a:srgbClr val="006AAC"/>
              </a:solidFill>
              <a:latin typeface="Gill Sans MT" pitchFamily="34" charset="0"/>
            </a:endParaRPr>
          </a:p>
        </p:txBody>
      </p:sp>
      <p:sp>
        <p:nvSpPr>
          <p:cNvPr id="76" name="Abgerundetes Rechteck 164"/>
          <p:cNvSpPr/>
          <p:nvPr/>
        </p:nvSpPr>
        <p:spPr bwMode="auto">
          <a:xfrm>
            <a:off x="585438" y="9207746"/>
            <a:ext cx="907723" cy="907722"/>
          </a:xfrm>
          <a:prstGeom prst="roundRect">
            <a:avLst/>
          </a:prstGeom>
          <a:solidFill>
            <a:srgbClr val="FF9900"/>
          </a:solidFill>
          <a:ln w="57150"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2940848"/>
            <a:endParaRPr lang="de-DE" sz="2691" b="1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77" name="Abgerundetes Rechteck 165"/>
          <p:cNvSpPr/>
          <p:nvPr/>
        </p:nvSpPr>
        <p:spPr bwMode="auto">
          <a:xfrm>
            <a:off x="1733441" y="9207746"/>
            <a:ext cx="6654115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82" name="Abgerundetes Rechteck 170"/>
          <p:cNvSpPr/>
          <p:nvPr/>
        </p:nvSpPr>
        <p:spPr bwMode="auto">
          <a:xfrm>
            <a:off x="9774794" y="9207746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83" name="Abgerundetes Rechteck 171"/>
          <p:cNvSpPr/>
          <p:nvPr/>
        </p:nvSpPr>
        <p:spPr bwMode="auto">
          <a:xfrm>
            <a:off x="12072133" y="9207746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84" name="Abgerundetes Rechteck 172"/>
          <p:cNvSpPr/>
          <p:nvPr/>
        </p:nvSpPr>
        <p:spPr bwMode="auto">
          <a:xfrm>
            <a:off x="14369471" y="9207746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85" name="Abgerundetes Rechteck 173"/>
          <p:cNvSpPr/>
          <p:nvPr/>
        </p:nvSpPr>
        <p:spPr bwMode="auto">
          <a:xfrm>
            <a:off x="16666809" y="9207746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86" name="Abgerundetes Rechteck 174"/>
          <p:cNvSpPr/>
          <p:nvPr/>
        </p:nvSpPr>
        <p:spPr bwMode="auto">
          <a:xfrm>
            <a:off x="18964149" y="9207746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88" name="Abgerundetes Rechteck 198"/>
          <p:cNvSpPr/>
          <p:nvPr/>
        </p:nvSpPr>
        <p:spPr bwMode="auto">
          <a:xfrm>
            <a:off x="8625456" y="9207746"/>
            <a:ext cx="909058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89" name="Abgerundetes Rechteck 199"/>
          <p:cNvSpPr/>
          <p:nvPr/>
        </p:nvSpPr>
        <p:spPr bwMode="auto">
          <a:xfrm>
            <a:off x="10922795" y="9207746"/>
            <a:ext cx="909057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90" name="Abgerundetes Rechteck 200"/>
          <p:cNvSpPr/>
          <p:nvPr/>
        </p:nvSpPr>
        <p:spPr bwMode="auto">
          <a:xfrm>
            <a:off x="13220134" y="9207746"/>
            <a:ext cx="909058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91" name="Abgerundetes Rechteck 201"/>
          <p:cNvSpPr/>
          <p:nvPr/>
        </p:nvSpPr>
        <p:spPr bwMode="auto">
          <a:xfrm>
            <a:off x="15517473" y="9207746"/>
            <a:ext cx="909057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92" name="Abgerundetes Rechteck 202"/>
          <p:cNvSpPr/>
          <p:nvPr/>
        </p:nvSpPr>
        <p:spPr bwMode="auto">
          <a:xfrm>
            <a:off x="17814811" y="9207746"/>
            <a:ext cx="909058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93" name="Abgerundetes Rechteck 203"/>
          <p:cNvSpPr/>
          <p:nvPr/>
        </p:nvSpPr>
        <p:spPr bwMode="auto">
          <a:xfrm>
            <a:off x="20112150" y="9207745"/>
            <a:ext cx="909057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94" name="Text Box 114"/>
          <p:cNvSpPr txBox="1">
            <a:spLocks noChangeArrowheads="1"/>
          </p:cNvSpPr>
          <p:nvPr/>
        </p:nvSpPr>
        <p:spPr bwMode="auto">
          <a:xfrm>
            <a:off x="1906836" y="9304958"/>
            <a:ext cx="6318802" cy="72484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3114389">
              <a:spcBef>
                <a:spcPct val="50000"/>
              </a:spcBef>
            </a:pPr>
            <a:r>
              <a:rPr lang="de-DE" sz="4541" b="1" dirty="0">
                <a:solidFill>
                  <a:srgbClr val="006AAC"/>
                </a:solidFill>
                <a:latin typeface="Gill Sans MT" pitchFamily="34" charset="0"/>
              </a:rPr>
              <a:t>Daten und Methoden</a:t>
            </a:r>
            <a:endParaRPr lang="en-US" sz="4541" b="1" dirty="0">
              <a:solidFill>
                <a:srgbClr val="006AAC"/>
              </a:solidFill>
              <a:latin typeface="Gill Sans MT" pitchFamily="34" charset="0"/>
            </a:endParaRPr>
          </a:p>
        </p:txBody>
      </p:sp>
      <p:sp>
        <p:nvSpPr>
          <p:cNvPr id="95" name="Textfeld 6"/>
          <p:cNvSpPr txBox="1">
            <a:spLocks noChangeArrowheads="1"/>
          </p:cNvSpPr>
          <p:nvPr/>
        </p:nvSpPr>
        <p:spPr bwMode="auto">
          <a:xfrm>
            <a:off x="1298319" y="3809125"/>
            <a:ext cx="54330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3200" b="1" dirty="0">
                <a:solidFill>
                  <a:srgbClr val="006AAC"/>
                </a:solidFill>
                <a:latin typeface="Gill Sans MT" charset="0"/>
                <a:ea typeface="Gill Sans MT" charset="0"/>
                <a:cs typeface="Gill Sans MT" charset="0"/>
              </a:rPr>
              <a:t>Bachelorarbeit [Semester]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857" y="29700176"/>
            <a:ext cx="20865071" cy="461665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pPr algn="ctr"/>
            <a:r>
              <a:rPr lang="de-AT" sz="2400" dirty="0">
                <a:latin typeface="Gill Sans MT" panose="020B0502020104020203" pitchFamily="34" charset="0"/>
              </a:rPr>
              <a:t>Technische Universität Wien, Institut für Verkehrswissenschaften, FB für Verkehrsplanung und Verkehrstechnik, Karlsplatz 13/230-1, A-1040 Wien; www.fvv.tuwien.ac.at</a:t>
            </a:r>
          </a:p>
        </p:txBody>
      </p:sp>
      <p:sp>
        <p:nvSpPr>
          <p:cNvPr id="122" name="Abgerundetes Rechteck 164"/>
          <p:cNvSpPr/>
          <p:nvPr/>
        </p:nvSpPr>
        <p:spPr bwMode="auto">
          <a:xfrm>
            <a:off x="610692" y="16037707"/>
            <a:ext cx="907723" cy="907722"/>
          </a:xfrm>
          <a:prstGeom prst="roundRect">
            <a:avLst/>
          </a:prstGeom>
          <a:solidFill>
            <a:srgbClr val="FF9900"/>
          </a:solidFill>
          <a:ln w="57150"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2940848"/>
            <a:endParaRPr lang="de-DE" sz="2691" b="1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23" name="Abgerundetes Rechteck 165"/>
          <p:cNvSpPr/>
          <p:nvPr/>
        </p:nvSpPr>
        <p:spPr bwMode="auto">
          <a:xfrm>
            <a:off x="1758695" y="16037707"/>
            <a:ext cx="4360609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27" name="Abgerundetes Rechteck 169"/>
          <p:cNvSpPr/>
          <p:nvPr/>
        </p:nvSpPr>
        <p:spPr bwMode="auto">
          <a:xfrm>
            <a:off x="7502708" y="16037707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28" name="Abgerundetes Rechteck 170"/>
          <p:cNvSpPr/>
          <p:nvPr/>
        </p:nvSpPr>
        <p:spPr bwMode="auto">
          <a:xfrm>
            <a:off x="9800048" y="16037707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29" name="Abgerundetes Rechteck 171"/>
          <p:cNvSpPr/>
          <p:nvPr/>
        </p:nvSpPr>
        <p:spPr bwMode="auto">
          <a:xfrm>
            <a:off x="12097387" y="16037707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30" name="Abgerundetes Rechteck 172"/>
          <p:cNvSpPr/>
          <p:nvPr/>
        </p:nvSpPr>
        <p:spPr bwMode="auto">
          <a:xfrm>
            <a:off x="14394725" y="16037707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31" name="Abgerundetes Rechteck 173"/>
          <p:cNvSpPr/>
          <p:nvPr/>
        </p:nvSpPr>
        <p:spPr bwMode="auto">
          <a:xfrm>
            <a:off x="16692063" y="16037707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32" name="Abgerundetes Rechteck 174"/>
          <p:cNvSpPr/>
          <p:nvPr/>
        </p:nvSpPr>
        <p:spPr bwMode="auto">
          <a:xfrm>
            <a:off x="18989403" y="16037707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33" name="Abgerundetes Rechteck 194"/>
          <p:cNvSpPr/>
          <p:nvPr/>
        </p:nvSpPr>
        <p:spPr bwMode="auto">
          <a:xfrm>
            <a:off x="6353372" y="16037707"/>
            <a:ext cx="909057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34" name="Abgerundetes Rechteck 198"/>
          <p:cNvSpPr/>
          <p:nvPr/>
        </p:nvSpPr>
        <p:spPr bwMode="auto">
          <a:xfrm>
            <a:off x="8650710" y="16037707"/>
            <a:ext cx="909058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35" name="Abgerundetes Rechteck 199"/>
          <p:cNvSpPr/>
          <p:nvPr/>
        </p:nvSpPr>
        <p:spPr bwMode="auto">
          <a:xfrm>
            <a:off x="10948049" y="16037707"/>
            <a:ext cx="909057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36" name="Abgerundetes Rechteck 200"/>
          <p:cNvSpPr/>
          <p:nvPr/>
        </p:nvSpPr>
        <p:spPr bwMode="auto">
          <a:xfrm>
            <a:off x="13245388" y="16037707"/>
            <a:ext cx="909058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37" name="Abgerundetes Rechteck 201"/>
          <p:cNvSpPr/>
          <p:nvPr/>
        </p:nvSpPr>
        <p:spPr bwMode="auto">
          <a:xfrm>
            <a:off x="15542727" y="16037707"/>
            <a:ext cx="909057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38" name="Abgerundetes Rechteck 202"/>
          <p:cNvSpPr/>
          <p:nvPr/>
        </p:nvSpPr>
        <p:spPr bwMode="auto">
          <a:xfrm>
            <a:off x="17840065" y="16037707"/>
            <a:ext cx="909058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39" name="Abgerundetes Rechteck 203"/>
          <p:cNvSpPr/>
          <p:nvPr/>
        </p:nvSpPr>
        <p:spPr bwMode="auto">
          <a:xfrm>
            <a:off x="20137404" y="16037706"/>
            <a:ext cx="909057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40" name="Text Box 114"/>
          <p:cNvSpPr txBox="1">
            <a:spLocks noChangeArrowheads="1"/>
          </p:cNvSpPr>
          <p:nvPr/>
        </p:nvSpPr>
        <p:spPr bwMode="auto">
          <a:xfrm>
            <a:off x="1942840" y="16109714"/>
            <a:ext cx="6318802" cy="72484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3114389">
              <a:spcBef>
                <a:spcPct val="50000"/>
              </a:spcBef>
            </a:pPr>
            <a:r>
              <a:rPr lang="de-DE" sz="4541" b="1" dirty="0">
                <a:solidFill>
                  <a:srgbClr val="006AAC"/>
                </a:solidFill>
                <a:latin typeface="Gill Sans MT" pitchFamily="34" charset="0"/>
              </a:rPr>
              <a:t>Ergebnisse</a:t>
            </a:r>
            <a:endParaRPr lang="en-US" sz="4541" b="1" dirty="0">
              <a:solidFill>
                <a:srgbClr val="006AAC"/>
              </a:solidFill>
              <a:latin typeface="Gill Sans MT" pitchFamily="34" charset="0"/>
            </a:endParaRPr>
          </a:p>
        </p:txBody>
      </p:sp>
      <p:sp>
        <p:nvSpPr>
          <p:cNvPr id="142" name="Abgerundetes Rechteck 164"/>
          <p:cNvSpPr/>
          <p:nvPr/>
        </p:nvSpPr>
        <p:spPr bwMode="auto">
          <a:xfrm>
            <a:off x="574688" y="25614771"/>
            <a:ext cx="907723" cy="907722"/>
          </a:xfrm>
          <a:prstGeom prst="roundRect">
            <a:avLst/>
          </a:prstGeom>
          <a:solidFill>
            <a:srgbClr val="FF9900"/>
          </a:solidFill>
          <a:ln w="57150"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2940848"/>
            <a:endParaRPr lang="de-DE" sz="2691" b="1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43" name="Abgerundetes Rechteck 165"/>
          <p:cNvSpPr/>
          <p:nvPr/>
        </p:nvSpPr>
        <p:spPr bwMode="auto">
          <a:xfrm>
            <a:off x="1722691" y="25614771"/>
            <a:ext cx="3208481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46" name="Abgerundetes Rechteck 168"/>
          <p:cNvSpPr/>
          <p:nvPr/>
        </p:nvSpPr>
        <p:spPr bwMode="auto">
          <a:xfrm>
            <a:off x="5169367" y="25614771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47" name="Abgerundetes Rechteck 169"/>
          <p:cNvSpPr/>
          <p:nvPr/>
        </p:nvSpPr>
        <p:spPr bwMode="auto">
          <a:xfrm>
            <a:off x="7466704" y="25614771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48" name="Abgerundetes Rechteck 170"/>
          <p:cNvSpPr/>
          <p:nvPr/>
        </p:nvSpPr>
        <p:spPr bwMode="auto">
          <a:xfrm>
            <a:off x="9764044" y="25614771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49" name="Abgerundetes Rechteck 171"/>
          <p:cNvSpPr/>
          <p:nvPr/>
        </p:nvSpPr>
        <p:spPr bwMode="auto">
          <a:xfrm>
            <a:off x="12061383" y="25614771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50" name="Abgerundetes Rechteck 172"/>
          <p:cNvSpPr/>
          <p:nvPr/>
        </p:nvSpPr>
        <p:spPr bwMode="auto">
          <a:xfrm>
            <a:off x="14358721" y="25614771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51" name="Abgerundetes Rechteck 173"/>
          <p:cNvSpPr/>
          <p:nvPr/>
        </p:nvSpPr>
        <p:spPr bwMode="auto">
          <a:xfrm>
            <a:off x="16656059" y="25614771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52" name="Abgerundetes Rechteck 174"/>
          <p:cNvSpPr/>
          <p:nvPr/>
        </p:nvSpPr>
        <p:spPr bwMode="auto">
          <a:xfrm>
            <a:off x="18953399" y="25614771"/>
            <a:ext cx="907722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53" name="Abgerundetes Rechteck 194"/>
          <p:cNvSpPr/>
          <p:nvPr/>
        </p:nvSpPr>
        <p:spPr bwMode="auto">
          <a:xfrm>
            <a:off x="6317368" y="25614771"/>
            <a:ext cx="909057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54" name="Abgerundetes Rechteck 198"/>
          <p:cNvSpPr/>
          <p:nvPr/>
        </p:nvSpPr>
        <p:spPr bwMode="auto">
          <a:xfrm>
            <a:off x="8614706" y="25614771"/>
            <a:ext cx="909058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55" name="Abgerundetes Rechteck 199"/>
          <p:cNvSpPr/>
          <p:nvPr/>
        </p:nvSpPr>
        <p:spPr bwMode="auto">
          <a:xfrm>
            <a:off x="10912045" y="25614771"/>
            <a:ext cx="909057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56" name="Abgerundetes Rechteck 200"/>
          <p:cNvSpPr/>
          <p:nvPr/>
        </p:nvSpPr>
        <p:spPr bwMode="auto">
          <a:xfrm>
            <a:off x="13209384" y="25614771"/>
            <a:ext cx="909058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57" name="Abgerundetes Rechteck 201"/>
          <p:cNvSpPr/>
          <p:nvPr/>
        </p:nvSpPr>
        <p:spPr bwMode="auto">
          <a:xfrm>
            <a:off x="15506723" y="25614771"/>
            <a:ext cx="909057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58" name="Abgerundetes Rechteck 202"/>
          <p:cNvSpPr/>
          <p:nvPr/>
        </p:nvSpPr>
        <p:spPr bwMode="auto">
          <a:xfrm>
            <a:off x="17804061" y="25614771"/>
            <a:ext cx="909058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59" name="Abgerundetes Rechteck 203"/>
          <p:cNvSpPr/>
          <p:nvPr/>
        </p:nvSpPr>
        <p:spPr bwMode="auto">
          <a:xfrm>
            <a:off x="20101400" y="25614770"/>
            <a:ext cx="909057" cy="90772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0848"/>
            <a:endParaRPr lang="de-DE" sz="1562"/>
          </a:p>
        </p:txBody>
      </p:sp>
      <p:sp>
        <p:nvSpPr>
          <p:cNvPr id="160" name="Text Box 114"/>
          <p:cNvSpPr txBox="1">
            <a:spLocks noChangeArrowheads="1"/>
          </p:cNvSpPr>
          <p:nvPr/>
        </p:nvSpPr>
        <p:spPr bwMode="auto">
          <a:xfrm>
            <a:off x="1870832" y="25686778"/>
            <a:ext cx="6318802" cy="72484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3114389">
              <a:spcBef>
                <a:spcPct val="50000"/>
              </a:spcBef>
            </a:pPr>
            <a:r>
              <a:rPr lang="de-DE" sz="4541" b="1" dirty="0">
                <a:solidFill>
                  <a:srgbClr val="006AAC"/>
                </a:solidFill>
                <a:latin typeface="Gill Sans MT" pitchFamily="34" charset="0"/>
              </a:rPr>
              <a:t>Conclusio</a:t>
            </a:r>
            <a:endParaRPr lang="en-US" sz="4541" b="1" dirty="0">
              <a:solidFill>
                <a:srgbClr val="006AAC"/>
              </a:solidFill>
              <a:latin typeface="Gill Sans M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04599" y="6244618"/>
            <a:ext cx="2049445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>
                <a:latin typeface="Gill Sans MT" panose="020B0502020104020203" pitchFamily="34" charset="0"/>
              </a:rPr>
              <a:t>Ersetzen Sie die [Platzhalter] durch für Sie zutreffende Textelemente</a:t>
            </a:r>
          </a:p>
          <a:p>
            <a:r>
              <a:rPr lang="de-AT" sz="3200" dirty="0">
                <a:latin typeface="Gill Sans MT" panose="020B0502020104020203" pitchFamily="34" charset="0"/>
              </a:rPr>
              <a:t>Verwenden Sie die vorgeschlagenen Überschriften/Kapitel sinngemäß und ordnen Sie diese optisch befriedigend an.</a:t>
            </a:r>
          </a:p>
          <a:p>
            <a:r>
              <a:rPr lang="de-AT" sz="3200" dirty="0">
                <a:latin typeface="Gill Sans MT" panose="020B0502020104020203" pitchFamily="34" charset="0"/>
              </a:rPr>
              <a:t>Verwenden Sie aussagekräftige Abbildungen und beschriften Sie diese.</a:t>
            </a:r>
          </a:p>
          <a:p>
            <a:r>
              <a:rPr lang="de-AT" sz="3200" dirty="0">
                <a:latin typeface="Gill Sans MT" panose="020B0502020104020203" pitchFamily="34" charset="0"/>
              </a:rPr>
              <a:t>Verwenden Sie Texte sparsam: soviel wie nötig, so wenig wie möglich. Gliedern Sie notwendigen Text optisch und inhaltlich.</a:t>
            </a:r>
          </a:p>
          <a:p>
            <a:r>
              <a:rPr lang="de-AT" sz="3200" dirty="0">
                <a:latin typeface="Gill Sans MT" panose="020B0502020104020203" pitchFamily="34" charset="0"/>
              </a:rPr>
              <a:t>Fügen Sie hier einen Abstract ein. Es kann auch ein graphischer Abstract sein.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1186756" y="10494829"/>
            <a:ext cx="17340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>
                <a:latin typeface="Gill Sans MT" panose="020B0502020104020203" pitchFamily="34" charset="0"/>
              </a:rPr>
              <a:t>Beschreiben und zweigen Sie, mit welchen Methoden Sie welche Daten gewonnen und analysiert haben.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1268913" y="17253131"/>
            <a:ext cx="12067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>
                <a:latin typeface="Gill Sans MT" panose="020B0502020104020203" pitchFamily="34" charset="0"/>
              </a:rPr>
              <a:t>Beschreiben und zeigen Sie, zu welchen Ergebnissen Sie gekommen sind.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1269972" y="26722183"/>
            <a:ext cx="15365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>
                <a:latin typeface="Gill Sans MT" panose="020B0502020104020203" pitchFamily="34" charset="0"/>
              </a:rPr>
              <a:t>Ziehen Sie hier Ihre aussagekräftigen Schlüsse, die Sie aus den Ergebnissen gewonnen haben.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99" y="434380"/>
            <a:ext cx="5689811" cy="108133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THOMAS20BADER@DSHUSJNFUVWZY553" val="3908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TUSans"/>
        <a:ea typeface=""/>
        <a:cs typeface=""/>
      </a:majorFont>
      <a:minorFont>
        <a:latin typeface="TUSan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Benutzerdefiniert</PresentationFormat>
  <Paragraphs>17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Calibri</vt:lpstr>
      <vt:lpstr>Gill Sans MT</vt:lpstr>
      <vt:lpstr>TUSans</vt:lpstr>
      <vt:lpstr>Verdana</vt:lpstr>
      <vt:lpstr>Standarddesign</vt:lpstr>
      <vt:lpstr>PowerPoint-Präsentation</vt:lpstr>
    </vt:vector>
  </TitlesOfParts>
  <Company>TU -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mschweig</dc:creator>
  <cp:lastModifiedBy>Angelika</cp:lastModifiedBy>
  <cp:revision>753</cp:revision>
  <cp:lastPrinted>2019-01-16T10:02:29Z</cp:lastPrinted>
  <dcterms:created xsi:type="dcterms:W3CDTF">2007-08-28T08:11:30Z</dcterms:created>
  <dcterms:modified xsi:type="dcterms:W3CDTF">2023-06-02T13:36:24Z</dcterms:modified>
</cp:coreProperties>
</file>