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79" r:id="rId3"/>
    <p:sldId id="280" r:id="rId4"/>
  </p:sldIdLst>
  <p:sldSz cx="12801600" cy="9601200" type="A3"/>
  <p:notesSz cx="9926638" cy="14301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BA"/>
    <a:srgbClr val="3886CC"/>
    <a:srgbClr val="5B9BD5"/>
    <a:srgbClr val="006699"/>
    <a:srgbClr val="016AAC"/>
    <a:srgbClr val="636363"/>
    <a:srgbClr val="606060"/>
    <a:srgbClr val="669ED2"/>
    <a:srgbClr val="006192"/>
    <a:srgbClr val="005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42" y="6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06.02.2024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426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06.02.2024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911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06.02.2024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840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06.02.2024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32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06.02.2024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727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06.02.2024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53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06.02.2024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383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06.02.2024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208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06.02.2024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902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06.02.2024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219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06.02.2024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282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645F-005C-4EEC-BB34-A0E10F20DCA0}" type="datetimeFigureOut">
              <a:rPr lang="de-AT" smtClean="0"/>
              <a:t>06.02.2024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34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2239719"/>
            <a:ext cx="12801600" cy="18620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006699"/>
                </a:solidFill>
                <a:latin typeface="+mj-lt"/>
              </a:rPr>
              <a:t>TITEL</a:t>
            </a:r>
            <a:endParaRPr lang="de-DE" sz="11500" dirty="0">
              <a:solidFill>
                <a:srgbClr val="006699"/>
              </a:solidFill>
              <a:latin typeface="+mj-lt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349418" y="5950042"/>
            <a:ext cx="3288918" cy="3275438"/>
            <a:chOff x="7781325" y="994463"/>
            <a:chExt cx="2567736" cy="2557211"/>
          </a:xfrm>
          <a:solidFill>
            <a:srgbClr val="006699"/>
          </a:solidFill>
          <a:effectLst/>
        </p:grpSpPr>
        <p:grpSp>
          <p:nvGrpSpPr>
            <p:cNvPr id="15" name="Gruppieren 14"/>
            <p:cNvGrpSpPr/>
            <p:nvPr/>
          </p:nvGrpSpPr>
          <p:grpSpPr>
            <a:xfrm>
              <a:off x="7783121" y="994463"/>
              <a:ext cx="2565940" cy="2557211"/>
              <a:chOff x="822715" y="4425775"/>
              <a:chExt cx="1592678" cy="1587260"/>
            </a:xfrm>
            <a:grpFill/>
            <a:effectLst/>
          </p:grpSpPr>
          <p:sp>
            <p:nvSpPr>
              <p:cNvPr id="10" name="Abgerundetes Rechteck 9"/>
              <p:cNvSpPr/>
              <p:nvPr/>
            </p:nvSpPr>
            <p:spPr>
              <a:xfrm>
                <a:off x="822715" y="4425775"/>
                <a:ext cx="1592678" cy="1587260"/>
              </a:xfrm>
              <a:prstGeom prst="roundRect">
                <a:avLst>
                  <a:gd name="adj" fmla="val 5797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</p:txBody>
          </p:sp>
          <p:pic>
            <p:nvPicPr>
              <p:cNvPr id="14" name="Grafik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85495" y="4714668"/>
                <a:ext cx="1464887" cy="574015"/>
              </a:xfrm>
              <a:prstGeom prst="rect">
                <a:avLst/>
              </a:prstGeom>
              <a:noFill/>
              <a:effectLst/>
            </p:spPr>
          </p:pic>
        </p:grpSp>
        <p:sp>
          <p:nvSpPr>
            <p:cNvPr id="8" name="Textfeld 7"/>
            <p:cNvSpPr txBox="1"/>
            <p:nvPr/>
          </p:nvSpPr>
          <p:spPr>
            <a:xfrm>
              <a:off x="7781325" y="3087387"/>
              <a:ext cx="2565941" cy="360433"/>
            </a:xfrm>
            <a:prstGeom prst="rect">
              <a:avLst/>
            </a:prstGeom>
            <a:effectLst>
              <a:reflection blurRad="6350" stA="34000" endPos="1600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chemeClr val="bg1"/>
                  </a:solidFill>
                  <a:latin typeface="+mj-lt"/>
                </a:rPr>
                <a:t>RAUM</a:t>
              </a:r>
              <a:endParaRPr lang="de-AT" sz="2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 rot="5400000">
            <a:off x="8955938" y="5955631"/>
            <a:ext cx="3286616" cy="3275436"/>
            <a:chOff x="9564388" y="4557667"/>
            <a:chExt cx="1894606" cy="1888161"/>
          </a:xfrm>
          <a:solidFill>
            <a:srgbClr val="5B9BD5"/>
          </a:solidFill>
        </p:grpSpPr>
        <p:sp>
          <p:nvSpPr>
            <p:cNvPr id="19" name="Abgerundetes Rechteck 18"/>
            <p:cNvSpPr/>
            <p:nvPr/>
          </p:nvSpPr>
          <p:spPr>
            <a:xfrm>
              <a:off x="9564388" y="4557667"/>
              <a:ext cx="1894606" cy="1888161"/>
            </a:xfrm>
            <a:prstGeom prst="roundRect">
              <a:avLst>
                <a:gd name="adj" fmla="val 579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680" dirty="0">
                <a:latin typeface="+mj-lt"/>
              </a:endParaRPr>
            </a:p>
          </p:txBody>
        </p:sp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50507" y="4741945"/>
              <a:ext cx="1322368" cy="1519603"/>
            </a:xfrm>
            <a:prstGeom prst="rect">
              <a:avLst/>
            </a:prstGeom>
            <a:grpFill/>
          </p:spPr>
        </p:pic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74" y="375720"/>
            <a:ext cx="2482209" cy="940180"/>
          </a:xfrm>
          <a:prstGeom prst="rect">
            <a:avLst/>
          </a:prstGeom>
        </p:spPr>
      </p:pic>
      <p:sp>
        <p:nvSpPr>
          <p:cNvPr id="26" name="Abgerundetes Rechteck 25"/>
          <p:cNvSpPr/>
          <p:nvPr/>
        </p:nvSpPr>
        <p:spPr>
          <a:xfrm>
            <a:off x="4609022" y="5955631"/>
            <a:ext cx="3284686" cy="3275437"/>
          </a:xfrm>
          <a:prstGeom prst="roundRect">
            <a:avLst>
              <a:gd name="adj" fmla="val 5797"/>
            </a:avLst>
          </a:prstGeom>
          <a:solidFill>
            <a:srgbClr val="3078B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de-AT" sz="15000" b="1" dirty="0">
                <a:latin typeface="Klavika Regular" panose="02000000000000000000" pitchFamily="50" charset="0"/>
              </a:rPr>
              <a:t>1</a:t>
            </a:r>
          </a:p>
          <a:p>
            <a:pPr algn="ctr"/>
            <a:r>
              <a:rPr lang="de-AT" sz="2400" dirty="0">
                <a:solidFill>
                  <a:schemeClr val="bg1"/>
                </a:solidFill>
                <a:latin typeface="+mj-lt"/>
              </a:rPr>
              <a:t>OBERGESCHOSS</a:t>
            </a:r>
          </a:p>
          <a:p>
            <a:pPr algn="ctr"/>
            <a:r>
              <a:rPr lang="de-AT" sz="2400" dirty="0">
                <a:solidFill>
                  <a:schemeClr val="bg1"/>
                </a:solidFill>
                <a:latin typeface="+mj-lt"/>
              </a:rPr>
              <a:t>UPPER FLOOR </a:t>
            </a:r>
          </a:p>
        </p:txBody>
      </p:sp>
    </p:spTree>
    <p:extLst>
      <p:ext uri="{BB962C8B-B14F-4D97-AF65-F5344CB8AC3E}">
        <p14:creationId xmlns:p14="http://schemas.microsoft.com/office/powerpoint/2010/main" val="114313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2239719"/>
            <a:ext cx="12801600" cy="18620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006699"/>
                </a:solidFill>
                <a:latin typeface="+mj-lt"/>
              </a:rPr>
              <a:t>TITEL</a:t>
            </a:r>
            <a:endParaRPr lang="de-DE" sz="11500" dirty="0">
              <a:solidFill>
                <a:srgbClr val="006699"/>
              </a:solidFill>
              <a:latin typeface="+mj-lt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349418" y="5950042"/>
            <a:ext cx="3288918" cy="3275438"/>
            <a:chOff x="7781325" y="994463"/>
            <a:chExt cx="2567736" cy="2557211"/>
          </a:xfrm>
          <a:solidFill>
            <a:srgbClr val="006699"/>
          </a:solidFill>
          <a:effectLst/>
        </p:grpSpPr>
        <p:grpSp>
          <p:nvGrpSpPr>
            <p:cNvPr id="15" name="Gruppieren 14"/>
            <p:cNvGrpSpPr/>
            <p:nvPr/>
          </p:nvGrpSpPr>
          <p:grpSpPr>
            <a:xfrm>
              <a:off x="7783121" y="994463"/>
              <a:ext cx="2565940" cy="2557211"/>
              <a:chOff x="822715" y="4425775"/>
              <a:chExt cx="1592678" cy="1587260"/>
            </a:xfrm>
            <a:grpFill/>
            <a:effectLst/>
          </p:grpSpPr>
          <p:sp>
            <p:nvSpPr>
              <p:cNvPr id="10" name="Abgerundetes Rechteck 9"/>
              <p:cNvSpPr/>
              <p:nvPr/>
            </p:nvSpPr>
            <p:spPr>
              <a:xfrm>
                <a:off x="822715" y="4425775"/>
                <a:ext cx="1592678" cy="1587260"/>
              </a:xfrm>
              <a:prstGeom prst="roundRect">
                <a:avLst>
                  <a:gd name="adj" fmla="val 5797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</p:txBody>
          </p:sp>
          <p:pic>
            <p:nvPicPr>
              <p:cNvPr id="14" name="Grafik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85495" y="4714668"/>
                <a:ext cx="1464887" cy="574015"/>
              </a:xfrm>
              <a:prstGeom prst="rect">
                <a:avLst/>
              </a:prstGeom>
              <a:noFill/>
              <a:effectLst/>
            </p:spPr>
          </p:pic>
        </p:grpSp>
        <p:sp>
          <p:nvSpPr>
            <p:cNvPr id="8" name="Textfeld 7"/>
            <p:cNvSpPr txBox="1"/>
            <p:nvPr/>
          </p:nvSpPr>
          <p:spPr>
            <a:xfrm>
              <a:off x="7781325" y="3087387"/>
              <a:ext cx="2565941" cy="360433"/>
            </a:xfrm>
            <a:prstGeom prst="rect">
              <a:avLst/>
            </a:prstGeom>
            <a:effectLst>
              <a:reflection blurRad="6350" stA="34000" endPos="1600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chemeClr val="bg1"/>
                  </a:solidFill>
                  <a:latin typeface="+mj-lt"/>
                </a:rPr>
                <a:t>RAUM</a:t>
              </a:r>
              <a:endParaRPr lang="de-AT" sz="2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8955938" y="5955631"/>
            <a:ext cx="3286616" cy="3275436"/>
            <a:chOff x="9564388" y="4557667"/>
            <a:chExt cx="1894606" cy="1888161"/>
          </a:xfrm>
          <a:solidFill>
            <a:srgbClr val="5B9BD5"/>
          </a:solidFill>
        </p:grpSpPr>
        <p:sp>
          <p:nvSpPr>
            <p:cNvPr id="19" name="Abgerundetes Rechteck 18"/>
            <p:cNvSpPr/>
            <p:nvPr/>
          </p:nvSpPr>
          <p:spPr>
            <a:xfrm>
              <a:off x="9564388" y="4557667"/>
              <a:ext cx="1894606" cy="1888161"/>
            </a:xfrm>
            <a:prstGeom prst="roundRect">
              <a:avLst>
                <a:gd name="adj" fmla="val 579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680" dirty="0">
                <a:latin typeface="+mj-lt"/>
              </a:endParaRPr>
            </a:p>
          </p:txBody>
        </p:sp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50507" y="4741945"/>
              <a:ext cx="1322368" cy="1519603"/>
            </a:xfrm>
            <a:prstGeom prst="rect">
              <a:avLst/>
            </a:prstGeom>
            <a:grpFill/>
          </p:spPr>
        </p:pic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74" y="375720"/>
            <a:ext cx="2482209" cy="940180"/>
          </a:xfrm>
          <a:prstGeom prst="rect">
            <a:avLst/>
          </a:prstGeom>
        </p:spPr>
      </p:pic>
      <p:sp>
        <p:nvSpPr>
          <p:cNvPr id="26" name="Abgerundetes Rechteck 25"/>
          <p:cNvSpPr/>
          <p:nvPr/>
        </p:nvSpPr>
        <p:spPr>
          <a:xfrm>
            <a:off x="4609022" y="5955631"/>
            <a:ext cx="3284686" cy="3275437"/>
          </a:xfrm>
          <a:prstGeom prst="roundRect">
            <a:avLst>
              <a:gd name="adj" fmla="val 5797"/>
            </a:avLst>
          </a:prstGeom>
          <a:solidFill>
            <a:srgbClr val="3078B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de-AT" sz="15000" b="1" dirty="0">
                <a:latin typeface="Klavika Regular" panose="02000000000000000000" pitchFamily="50" charset="0"/>
              </a:rPr>
              <a:t>1</a:t>
            </a:r>
          </a:p>
          <a:p>
            <a:pPr algn="ctr"/>
            <a:r>
              <a:rPr lang="de-AT" sz="2400" dirty="0">
                <a:solidFill>
                  <a:schemeClr val="bg1"/>
                </a:solidFill>
                <a:latin typeface="+mj-lt"/>
              </a:rPr>
              <a:t>OBERGESCHOSS</a:t>
            </a:r>
          </a:p>
          <a:p>
            <a:pPr algn="ctr"/>
            <a:r>
              <a:rPr lang="de-AT" sz="2400" dirty="0">
                <a:solidFill>
                  <a:schemeClr val="bg1"/>
                </a:solidFill>
                <a:latin typeface="+mj-lt"/>
              </a:rPr>
              <a:t>UPPER FLOOR </a:t>
            </a:r>
          </a:p>
        </p:txBody>
      </p:sp>
    </p:spTree>
    <p:extLst>
      <p:ext uri="{BB962C8B-B14F-4D97-AF65-F5344CB8AC3E}">
        <p14:creationId xmlns:p14="http://schemas.microsoft.com/office/powerpoint/2010/main" val="178743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2239719"/>
            <a:ext cx="12801600" cy="18620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006699"/>
                </a:solidFill>
                <a:latin typeface="+mj-lt"/>
              </a:rPr>
              <a:t>TITEL</a:t>
            </a:r>
            <a:endParaRPr lang="de-DE" sz="11500" dirty="0">
              <a:solidFill>
                <a:srgbClr val="006699"/>
              </a:solidFill>
              <a:latin typeface="+mj-lt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349418" y="5950042"/>
            <a:ext cx="3288918" cy="3275438"/>
            <a:chOff x="7781325" y="994463"/>
            <a:chExt cx="2567736" cy="2557211"/>
          </a:xfrm>
          <a:solidFill>
            <a:srgbClr val="006699"/>
          </a:solidFill>
          <a:effectLst/>
        </p:grpSpPr>
        <p:grpSp>
          <p:nvGrpSpPr>
            <p:cNvPr id="15" name="Gruppieren 14"/>
            <p:cNvGrpSpPr/>
            <p:nvPr/>
          </p:nvGrpSpPr>
          <p:grpSpPr>
            <a:xfrm>
              <a:off x="7783121" y="994463"/>
              <a:ext cx="2565940" cy="2557211"/>
              <a:chOff x="822715" y="4425775"/>
              <a:chExt cx="1592678" cy="1587260"/>
            </a:xfrm>
            <a:grpFill/>
            <a:effectLst/>
          </p:grpSpPr>
          <p:sp>
            <p:nvSpPr>
              <p:cNvPr id="10" name="Abgerundetes Rechteck 9"/>
              <p:cNvSpPr/>
              <p:nvPr/>
            </p:nvSpPr>
            <p:spPr>
              <a:xfrm>
                <a:off x="822715" y="4425775"/>
                <a:ext cx="1592678" cy="1587260"/>
              </a:xfrm>
              <a:prstGeom prst="roundRect">
                <a:avLst>
                  <a:gd name="adj" fmla="val 5797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</p:txBody>
          </p:sp>
          <p:pic>
            <p:nvPicPr>
              <p:cNvPr id="14" name="Grafik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85495" y="4714668"/>
                <a:ext cx="1464887" cy="574015"/>
              </a:xfrm>
              <a:prstGeom prst="rect">
                <a:avLst/>
              </a:prstGeom>
              <a:noFill/>
              <a:effectLst/>
            </p:spPr>
          </p:pic>
        </p:grpSp>
        <p:sp>
          <p:nvSpPr>
            <p:cNvPr id="8" name="Textfeld 7"/>
            <p:cNvSpPr txBox="1"/>
            <p:nvPr/>
          </p:nvSpPr>
          <p:spPr>
            <a:xfrm>
              <a:off x="7781325" y="3087387"/>
              <a:ext cx="2565941" cy="360433"/>
            </a:xfrm>
            <a:prstGeom prst="rect">
              <a:avLst/>
            </a:prstGeom>
            <a:effectLst>
              <a:reflection blurRad="6350" stA="34000" endPos="1600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solidFill>
                    <a:schemeClr val="bg1"/>
                  </a:solidFill>
                  <a:latin typeface="+mj-lt"/>
                </a:rPr>
                <a:t>RAUM</a:t>
              </a:r>
              <a:endParaRPr lang="de-AT" sz="2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 rot="10800000">
            <a:off x="8955938" y="5955631"/>
            <a:ext cx="3286616" cy="3275436"/>
            <a:chOff x="9564388" y="4557667"/>
            <a:chExt cx="1894606" cy="1888161"/>
          </a:xfrm>
          <a:solidFill>
            <a:srgbClr val="5B9BD5"/>
          </a:solidFill>
        </p:grpSpPr>
        <p:sp>
          <p:nvSpPr>
            <p:cNvPr id="19" name="Abgerundetes Rechteck 18"/>
            <p:cNvSpPr/>
            <p:nvPr/>
          </p:nvSpPr>
          <p:spPr>
            <a:xfrm>
              <a:off x="9564388" y="4557667"/>
              <a:ext cx="1894606" cy="1888161"/>
            </a:xfrm>
            <a:prstGeom prst="roundRect">
              <a:avLst>
                <a:gd name="adj" fmla="val 579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680" dirty="0">
                <a:latin typeface="+mj-lt"/>
              </a:endParaRPr>
            </a:p>
          </p:txBody>
        </p:sp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50507" y="4741945"/>
              <a:ext cx="1322368" cy="1519603"/>
            </a:xfrm>
            <a:prstGeom prst="rect">
              <a:avLst/>
            </a:prstGeom>
            <a:grpFill/>
          </p:spPr>
        </p:pic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74" y="375720"/>
            <a:ext cx="2482209" cy="940180"/>
          </a:xfrm>
          <a:prstGeom prst="rect">
            <a:avLst/>
          </a:prstGeom>
        </p:spPr>
      </p:pic>
      <p:sp>
        <p:nvSpPr>
          <p:cNvPr id="26" name="Abgerundetes Rechteck 25"/>
          <p:cNvSpPr/>
          <p:nvPr/>
        </p:nvSpPr>
        <p:spPr>
          <a:xfrm>
            <a:off x="4609022" y="5955631"/>
            <a:ext cx="3284686" cy="3275437"/>
          </a:xfrm>
          <a:prstGeom prst="roundRect">
            <a:avLst>
              <a:gd name="adj" fmla="val 5797"/>
            </a:avLst>
          </a:prstGeom>
          <a:solidFill>
            <a:srgbClr val="3078B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de-AT" sz="15000" b="1" dirty="0">
                <a:latin typeface="Klavika Regular" panose="02000000000000000000" pitchFamily="50" charset="0"/>
              </a:rPr>
              <a:t>1</a:t>
            </a:r>
          </a:p>
          <a:p>
            <a:pPr algn="ctr"/>
            <a:r>
              <a:rPr lang="de-AT" sz="2400" dirty="0">
                <a:solidFill>
                  <a:schemeClr val="bg1"/>
                </a:solidFill>
                <a:latin typeface="+mj-lt"/>
              </a:rPr>
              <a:t>OBERGESCHOSS</a:t>
            </a:r>
          </a:p>
          <a:p>
            <a:pPr algn="ctr"/>
            <a:r>
              <a:rPr lang="de-AT" sz="2400" dirty="0">
                <a:solidFill>
                  <a:schemeClr val="bg1"/>
                </a:solidFill>
                <a:latin typeface="+mj-lt"/>
              </a:rPr>
              <a:t>UPPER FLOOR </a:t>
            </a:r>
          </a:p>
        </p:txBody>
      </p:sp>
    </p:spTree>
    <p:extLst>
      <p:ext uri="{BB962C8B-B14F-4D97-AF65-F5344CB8AC3E}">
        <p14:creationId xmlns:p14="http://schemas.microsoft.com/office/powerpoint/2010/main" val="192511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</Words>
  <Application>Microsoft Office PowerPoint</Application>
  <PresentationFormat>A3-Papier (297 x 420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Klavika Regular</vt:lpstr>
      <vt:lpstr>Office</vt:lpstr>
      <vt:lpstr>PowerPoint-Präsentation</vt:lpstr>
      <vt:lpstr>PowerPoint-Präsentation</vt:lpstr>
      <vt:lpstr>PowerPoint-Präsentation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Kompatscher Peter</dc:creator>
  <cp:lastModifiedBy>Greinstetter, Ines</cp:lastModifiedBy>
  <cp:revision>177</cp:revision>
  <cp:lastPrinted>2023-11-30T16:55:39Z</cp:lastPrinted>
  <dcterms:created xsi:type="dcterms:W3CDTF">2018-01-19T10:08:41Z</dcterms:created>
  <dcterms:modified xsi:type="dcterms:W3CDTF">2024-02-06T14:39:31Z</dcterms:modified>
</cp:coreProperties>
</file>