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heme/theme2.xml" ContentType="application/vnd.openxmlformats-officedocument.them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heme/theme3.xml" ContentType="application/vnd.openxmlformats-officedocument.them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92"/>
  </p:notesMasterIdLst>
  <p:handoutMasterIdLst>
    <p:handoutMasterId r:id="rId93"/>
  </p:handoutMasterIdLst>
  <p:sldIdLst>
    <p:sldId id="3690" r:id="rId2"/>
    <p:sldId id="3742" r:id="rId3"/>
    <p:sldId id="3743" r:id="rId4"/>
    <p:sldId id="3822" r:id="rId5"/>
    <p:sldId id="3745" r:id="rId6"/>
    <p:sldId id="3901" r:id="rId7"/>
    <p:sldId id="3902" r:id="rId8"/>
    <p:sldId id="3747" r:id="rId9"/>
    <p:sldId id="3871" r:id="rId10"/>
    <p:sldId id="3865" r:id="rId11"/>
    <p:sldId id="3860" r:id="rId12"/>
    <p:sldId id="3800" r:id="rId13"/>
    <p:sldId id="3861" r:id="rId14"/>
    <p:sldId id="3802" r:id="rId15"/>
    <p:sldId id="3862" r:id="rId16"/>
    <p:sldId id="3801" r:id="rId17"/>
    <p:sldId id="3863" r:id="rId18"/>
    <p:sldId id="3803" r:id="rId19"/>
    <p:sldId id="3864" r:id="rId20"/>
    <p:sldId id="3804" r:id="rId21"/>
    <p:sldId id="3754" r:id="rId22"/>
    <p:sldId id="3755" r:id="rId23"/>
    <p:sldId id="3756" r:id="rId24"/>
    <p:sldId id="3908" r:id="rId25"/>
    <p:sldId id="3872" r:id="rId26"/>
    <p:sldId id="3905" r:id="rId27"/>
    <p:sldId id="3807" r:id="rId28"/>
    <p:sldId id="3808" r:id="rId29"/>
    <p:sldId id="3809" r:id="rId30"/>
    <p:sldId id="3906" r:id="rId31"/>
    <p:sldId id="3810" r:id="rId32"/>
    <p:sldId id="3811" r:id="rId33"/>
    <p:sldId id="3812" r:id="rId34"/>
    <p:sldId id="3764" r:id="rId35"/>
    <p:sldId id="3874" r:id="rId36"/>
    <p:sldId id="3875" r:id="rId37"/>
    <p:sldId id="3767" r:id="rId38"/>
    <p:sldId id="3768" r:id="rId39"/>
    <p:sldId id="3769" r:id="rId40"/>
    <p:sldId id="3866" r:id="rId41"/>
    <p:sldId id="3771" r:id="rId42"/>
    <p:sldId id="3772" r:id="rId43"/>
    <p:sldId id="3773" r:id="rId44"/>
    <p:sldId id="3774" r:id="rId45"/>
    <p:sldId id="3775" r:id="rId46"/>
    <p:sldId id="3776" r:id="rId47"/>
    <p:sldId id="3806" r:id="rId48"/>
    <p:sldId id="3781" r:id="rId49"/>
    <p:sldId id="3778" r:id="rId50"/>
    <p:sldId id="3818" r:id="rId51"/>
    <p:sldId id="3821" r:id="rId52"/>
    <p:sldId id="3817" r:id="rId53"/>
    <p:sldId id="3820" r:id="rId54"/>
    <p:sldId id="3819" r:id="rId55"/>
    <p:sldId id="3779" r:id="rId56"/>
    <p:sldId id="3876" r:id="rId57"/>
    <p:sldId id="3891" r:id="rId58"/>
    <p:sldId id="3784" r:id="rId59"/>
    <p:sldId id="3786" r:id="rId60"/>
    <p:sldId id="3785" r:id="rId61"/>
    <p:sldId id="3787" r:id="rId62"/>
    <p:sldId id="3788" r:id="rId63"/>
    <p:sldId id="3789" r:id="rId64"/>
    <p:sldId id="3790" r:id="rId65"/>
    <p:sldId id="3791" r:id="rId66"/>
    <p:sldId id="3792" r:id="rId67"/>
    <p:sldId id="3793" r:id="rId68"/>
    <p:sldId id="3867" r:id="rId69"/>
    <p:sldId id="3869" r:id="rId70"/>
    <p:sldId id="3886" r:id="rId71"/>
    <p:sldId id="3892" r:id="rId72"/>
    <p:sldId id="3893" r:id="rId73"/>
    <p:sldId id="3894" r:id="rId74"/>
    <p:sldId id="3895" r:id="rId75"/>
    <p:sldId id="3896" r:id="rId76"/>
    <p:sldId id="3897" r:id="rId77"/>
    <p:sldId id="3898" r:id="rId78"/>
    <p:sldId id="3899" r:id="rId79"/>
    <p:sldId id="3900" r:id="rId80"/>
    <p:sldId id="3907" r:id="rId81"/>
    <p:sldId id="3851" r:id="rId82"/>
    <p:sldId id="3853" r:id="rId83"/>
    <p:sldId id="3879" r:id="rId84"/>
    <p:sldId id="3880" r:id="rId85"/>
    <p:sldId id="3881" r:id="rId86"/>
    <p:sldId id="3882" r:id="rId87"/>
    <p:sldId id="3883" r:id="rId88"/>
    <p:sldId id="3884" r:id="rId89"/>
    <p:sldId id="3885" r:id="rId90"/>
    <p:sldId id="3904" r:id="rId91"/>
  </p:sldIdLst>
  <p:sldSz cx="12192000" cy="6858000"/>
  <p:notesSz cx="6735763" cy="9866313"/>
  <p:embeddedFontLst>
    <p:embeddedFont>
      <p:font typeface="Arial Black" panose="020B0A04020102020204" pitchFamily="34" charset="0"/>
      <p:bold r:id="rId94"/>
    </p:embeddedFont>
    <p:embeddedFont>
      <p:font typeface="Roboto" panose="020B0604020202020204" charset="0"/>
      <p:regular r:id="rId95"/>
      <p:bold r:id="rId96"/>
      <p:italic r:id="rId97"/>
      <p:boldItalic r:id="rId98"/>
    </p:embeddedFont>
  </p:embeddedFontLst>
  <p:custDataLst>
    <p:tags r:id="rId9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usterfolien" id="{54CF9CB4-6EDB-4AC2-9AFB-EFC6E4817A6D}">
          <p14:sldIdLst>
            <p14:sldId id="3690"/>
            <p14:sldId id="3742"/>
            <p14:sldId id="3743"/>
            <p14:sldId id="3822"/>
            <p14:sldId id="3745"/>
            <p14:sldId id="3901"/>
            <p14:sldId id="3902"/>
            <p14:sldId id="3747"/>
            <p14:sldId id="3871"/>
            <p14:sldId id="3865"/>
            <p14:sldId id="3860"/>
            <p14:sldId id="3800"/>
            <p14:sldId id="3861"/>
            <p14:sldId id="3802"/>
            <p14:sldId id="3862"/>
            <p14:sldId id="3801"/>
            <p14:sldId id="3863"/>
            <p14:sldId id="3803"/>
            <p14:sldId id="3864"/>
            <p14:sldId id="3804"/>
            <p14:sldId id="3754"/>
            <p14:sldId id="3755"/>
            <p14:sldId id="3756"/>
            <p14:sldId id="3908"/>
            <p14:sldId id="3872"/>
            <p14:sldId id="3905"/>
            <p14:sldId id="3807"/>
            <p14:sldId id="3808"/>
            <p14:sldId id="3809"/>
            <p14:sldId id="3906"/>
            <p14:sldId id="3810"/>
            <p14:sldId id="3811"/>
            <p14:sldId id="3812"/>
            <p14:sldId id="3764"/>
            <p14:sldId id="3874"/>
            <p14:sldId id="3875"/>
            <p14:sldId id="3767"/>
            <p14:sldId id="3768"/>
            <p14:sldId id="3769"/>
            <p14:sldId id="3866"/>
            <p14:sldId id="3771"/>
            <p14:sldId id="3772"/>
            <p14:sldId id="3773"/>
            <p14:sldId id="3774"/>
            <p14:sldId id="3775"/>
            <p14:sldId id="3776"/>
            <p14:sldId id="3806"/>
            <p14:sldId id="3781"/>
            <p14:sldId id="3778"/>
            <p14:sldId id="3818"/>
            <p14:sldId id="3821"/>
            <p14:sldId id="3817"/>
            <p14:sldId id="3820"/>
            <p14:sldId id="3819"/>
            <p14:sldId id="3779"/>
            <p14:sldId id="3876"/>
            <p14:sldId id="3891"/>
            <p14:sldId id="3784"/>
            <p14:sldId id="3786"/>
            <p14:sldId id="3785"/>
            <p14:sldId id="3787"/>
            <p14:sldId id="3788"/>
            <p14:sldId id="3789"/>
            <p14:sldId id="3790"/>
            <p14:sldId id="3791"/>
            <p14:sldId id="3792"/>
            <p14:sldId id="3793"/>
            <p14:sldId id="3867"/>
            <p14:sldId id="3869"/>
            <p14:sldId id="3886"/>
            <p14:sldId id="3892"/>
            <p14:sldId id="3893"/>
            <p14:sldId id="3894"/>
            <p14:sldId id="3895"/>
            <p14:sldId id="3896"/>
            <p14:sldId id="3897"/>
            <p14:sldId id="3898"/>
            <p14:sldId id="3899"/>
            <p14:sldId id="3900"/>
            <p14:sldId id="3907"/>
            <p14:sldId id="3851"/>
            <p14:sldId id="3853"/>
            <p14:sldId id="3879"/>
            <p14:sldId id="3880"/>
            <p14:sldId id="3881"/>
            <p14:sldId id="3882"/>
            <p14:sldId id="3883"/>
            <p14:sldId id="3884"/>
            <p14:sldId id="3885"/>
            <p14:sldId id="3904"/>
          </p14:sldIdLst>
        </p14:section>
      </p14:sectionLst>
    </p:ext>
    <p:ext uri="{EFAFB233-063F-42B5-8137-9DF3F51BA10A}">
      <p15:sldGuideLst xmlns:p15="http://schemas.microsoft.com/office/powerpoint/2012/main">
        <p15:guide id="3" orient="horz" pos="2160">
          <p15:clr>
            <a:srgbClr val="A4A3A4"/>
          </p15:clr>
        </p15:guide>
        <p15:guide id="4"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C00045-017D-3440-1266-78C4A904C439}" name="Kreuzeder, Herbert" initials="KH" userId="S::herbert.kreuzeder@tuwien.ac.at::654bd415-3074-446a-ae52-805d7aaceba6" providerId="AD"/>
  <p188:author id="{24B33C7B-B6AA-632D-7BF4-B7CA5BE9BEEF}" name="Springer" initials="S" userId="Spring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Wildmann" initials="W" lastIdx="24" clrIdx="6">
    <p:extLst>
      <p:ext uri="{19B8F6BF-5375-455C-9EA6-DF929625EA0E}">
        <p15:presenceInfo xmlns:p15="http://schemas.microsoft.com/office/powerpoint/2012/main" userId="Wildmann" providerId="None"/>
      </p:ext>
    </p:extLst>
  </p:cmAuthor>
  <p:cmAuthor id="1" name="Christina Drimmel" initials="CD" lastIdx="132" clrIdx="0">
    <p:extLst>
      <p:ext uri="{19B8F6BF-5375-455C-9EA6-DF929625EA0E}">
        <p15:presenceInfo xmlns:p15="http://schemas.microsoft.com/office/powerpoint/2012/main" userId="Christina Drimmel" providerId="None"/>
      </p:ext>
    </p:extLst>
  </p:cmAuthor>
  <p:cmAuthor id="8" name="Springer, Monika" initials="MS" lastIdx="56" clrIdx="7">
    <p:extLst>
      <p:ext uri="{19B8F6BF-5375-455C-9EA6-DF929625EA0E}">
        <p15:presenceInfo xmlns:p15="http://schemas.microsoft.com/office/powerpoint/2012/main" userId="S::monika.springer@tuwien.ac.at::3bb25361-9771-4afa-9d37-394da797f24e" providerId="AD"/>
      </p:ext>
    </p:extLst>
  </p:cmAuthor>
  <p:cmAuthor id="2" name="Springer" initials="S" lastIdx="57" clrIdx="1">
    <p:extLst>
      <p:ext uri="{19B8F6BF-5375-455C-9EA6-DF929625EA0E}">
        <p15:presenceInfo xmlns:p15="http://schemas.microsoft.com/office/powerpoint/2012/main" userId="Springer" providerId="None"/>
      </p:ext>
    </p:extLst>
  </p:cmAuthor>
  <p:cmAuthor id="3" name="Sebastian" initials="S" lastIdx="33" clrIdx="2">
    <p:extLst>
      <p:ext uri="{19B8F6BF-5375-455C-9EA6-DF929625EA0E}">
        <p15:presenceInfo xmlns:p15="http://schemas.microsoft.com/office/powerpoint/2012/main" userId="Sebastian" providerId="None"/>
      </p:ext>
    </p:extLst>
  </p:cmAuthor>
  <p:cmAuthor id="4" name="Pub2" initials="P" lastIdx="17" clrIdx="3">
    <p:extLst>
      <p:ext uri="{19B8F6BF-5375-455C-9EA6-DF929625EA0E}">
        <p15:presenceInfo xmlns:p15="http://schemas.microsoft.com/office/powerpoint/2012/main" userId="Pub2" providerId="None"/>
      </p:ext>
    </p:extLst>
  </p:cmAuthor>
  <p:cmAuthor id="5" name="Sonja Murczek" initials="SM" lastIdx="9" clrIdx="4">
    <p:extLst>
      <p:ext uri="{19B8F6BF-5375-455C-9EA6-DF929625EA0E}">
        <p15:presenceInfo xmlns:p15="http://schemas.microsoft.com/office/powerpoint/2012/main" userId="d1cd06b35f8a8395" providerId="Windows Live"/>
      </p:ext>
    </p:extLst>
  </p:cmAuthor>
  <p:cmAuthor id="6" name="Kreuzeder, Herbert" initials="KH" lastIdx="4" clrIdx="5">
    <p:extLst>
      <p:ext uri="{19B8F6BF-5375-455C-9EA6-DF929625EA0E}">
        <p15:presenceInfo xmlns:p15="http://schemas.microsoft.com/office/powerpoint/2012/main" userId="S::herbert.kreuzeder@tuwien.ac.at::654bd415-3074-446a-ae52-805d7aaceb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6190B3"/>
    <a:srgbClr val="8DAFC9"/>
    <a:srgbClr val="7DA4C1"/>
    <a:srgbClr val="4C7B9E"/>
    <a:srgbClr val="3E6582"/>
    <a:srgbClr val="BAC7D5"/>
    <a:srgbClr val="456F90"/>
    <a:srgbClr val="8CA6BF"/>
    <a:srgbClr val="A4B7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7692" autoAdjust="0"/>
  </p:normalViewPr>
  <p:slideViewPr>
    <p:cSldViewPr snapToGrid="0" showGuides="1">
      <p:cViewPr varScale="1">
        <p:scale>
          <a:sx n="142" d="100"/>
          <a:sy n="142" d="100"/>
        </p:scale>
        <p:origin x="402" y="120"/>
      </p:cViewPr>
      <p:guideLst>
        <p:guide orient="horz" pos="2160"/>
        <p:guide pos="3840"/>
      </p:guideLst>
    </p:cSldViewPr>
  </p:slideViewPr>
  <p:outlineViewPr>
    <p:cViewPr>
      <p:scale>
        <a:sx n="33" d="100"/>
        <a:sy n="33" d="100"/>
      </p:scale>
      <p:origin x="0" y="-6984"/>
    </p:cViewPr>
  </p:outlineViewPr>
  <p:notesTextViewPr>
    <p:cViewPr>
      <p:scale>
        <a:sx n="70" d="100"/>
        <a:sy n="70" d="100"/>
      </p:scale>
      <p:origin x="0" y="0"/>
    </p:cViewPr>
  </p:notesTextViewPr>
  <p:sorterViewPr>
    <p:cViewPr>
      <p:scale>
        <a:sx n="66" d="100"/>
        <a:sy n="66" d="100"/>
      </p:scale>
      <p:origin x="0" y="-1036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105"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Diagramm%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As of 2022, source: Strategic Education Development Center</c:v>
                </c:pt>
              </c:strCache>
            </c:strRef>
          </c:tx>
          <c:spPr>
            <a:solidFill>
              <a:schemeClr val="accent1"/>
            </a:solidFill>
            <a:ln>
              <a:noFill/>
            </a:ln>
            <a:effectLst/>
          </c:spPr>
          <c:invertIfNegative val="0"/>
          <c:dLbls>
            <c:dLbl>
              <c:idx val="0"/>
              <c:tx>
                <c:rich>
                  <a:bodyPr/>
                  <a:lstStyle/>
                  <a:p>
                    <a:r>
                      <a:rPr lang="en-US"/>
                      <a:t>5.905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19-420C-97E5-A9E683D986B2}"/>
                </c:ext>
              </c:extLst>
            </c:dLbl>
            <c:dLbl>
              <c:idx val="1"/>
              <c:tx>
                <c:rich>
                  <a:bodyPr/>
                  <a:lstStyle/>
                  <a:p>
                    <a:r>
                      <a:rPr lang="en-US"/>
                      <a:t>5.349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19-420C-97E5-A9E683D986B2}"/>
                </c:ext>
              </c:extLst>
            </c:dLbl>
            <c:dLbl>
              <c:idx val="2"/>
              <c:tx>
                <c:rich>
                  <a:bodyPr/>
                  <a:lstStyle/>
                  <a:p>
                    <a:r>
                      <a:rPr lang="en-US"/>
                      <a:t>3.164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19-420C-97E5-A9E683D986B2}"/>
                </c:ext>
              </c:extLst>
            </c:dLbl>
            <c:dLbl>
              <c:idx val="3"/>
              <c:tx>
                <c:rich>
                  <a:bodyPr/>
                  <a:lstStyle/>
                  <a:p>
                    <a:r>
                      <a:rPr lang="en-US"/>
                      <a:t>2.566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19-420C-97E5-A9E683D986B2}"/>
                </c:ext>
              </c:extLst>
            </c:dLbl>
            <c:dLbl>
              <c:idx val="4"/>
              <c:tx>
                <c:rich>
                  <a:bodyPr/>
                  <a:lstStyle/>
                  <a:p>
                    <a:r>
                      <a:rPr lang="en-US"/>
                      <a:t>2.310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19-420C-97E5-A9E683D986B2}"/>
                </c:ext>
              </c:extLst>
            </c:dLbl>
            <c:dLbl>
              <c:idx val="5"/>
              <c:tx>
                <c:rich>
                  <a:bodyPr/>
                  <a:lstStyle/>
                  <a:p>
                    <a:r>
                      <a:rPr lang="en-US"/>
                      <a:t>1.688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19-420C-97E5-A9E683D986B2}"/>
                </c:ext>
              </c:extLst>
            </c:dLbl>
            <c:dLbl>
              <c:idx val="6"/>
              <c:tx>
                <c:rich>
                  <a:bodyPr/>
                  <a:lstStyle/>
                  <a:p>
                    <a:r>
                      <a:rPr lang="en-US"/>
                      <a:t>1.361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19-420C-97E5-A9E683D986B2}"/>
                </c:ext>
              </c:extLst>
            </c:dLbl>
            <c:dLbl>
              <c:idx val="7"/>
              <c:tx>
                <c:rich>
                  <a:bodyPr/>
                  <a:lstStyle/>
                  <a:p>
                    <a:r>
                      <a:rPr lang="en-US"/>
                      <a:t>1.234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19-420C-97E5-A9E683D986B2}"/>
                </c:ext>
              </c:extLst>
            </c:dLbl>
            <c:dLbl>
              <c:idx val="8"/>
              <c:tx>
                <c:rich>
                  <a:bodyPr/>
                  <a:lstStyle/>
                  <a:p>
                    <a:r>
                      <a:rPr lang="en-US"/>
                      <a:t>1.143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19-420C-97E5-A9E683D986B2}"/>
                </c:ext>
              </c:extLst>
            </c:dLbl>
            <c:dLbl>
              <c:idx val="9"/>
              <c:tx>
                <c:rich>
                  <a:bodyPr/>
                  <a:lstStyle/>
                  <a:p>
                    <a:r>
                      <a:rPr lang="en-US"/>
                      <a:t>526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219-420C-97E5-A9E683D986B2}"/>
                </c:ext>
              </c:extLst>
            </c:dLbl>
            <c:dLbl>
              <c:idx val="10"/>
              <c:tx>
                <c:rich>
                  <a:bodyPr/>
                  <a:lstStyle/>
                  <a:p>
                    <a:r>
                      <a:rPr lang="en-US"/>
                      <a:t>326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219-420C-97E5-A9E683D986B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Tabelle1!$A$2:$A$12</c:f>
              <c:strCache>
                <c:ptCount val="11"/>
                <c:pt idx="0">
                  <c:v>Informatics and Business Informatics</c:v>
                </c:pt>
                <c:pt idx="1">
                  <c:v>Architecture</c:v>
                </c:pt>
                <c:pt idx="2">
                  <c:v>Mechanical Engineering</c:v>
                </c:pt>
                <c:pt idx="3">
                  <c:v>Civil Engineering and Environmental Engineering</c:v>
                </c:pt>
                <c:pt idx="4">
                  <c:v>Electrical Engineering</c:v>
                </c:pt>
                <c:pt idx="5">
                  <c:v>Technical Physics</c:v>
                </c:pt>
                <c:pt idx="6">
                  <c:v>Technical Chemistry</c:v>
                </c:pt>
                <c:pt idx="7">
                  <c:v>Technical Mathematics</c:v>
                </c:pt>
                <c:pt idx="8">
                  <c:v>Spatial Planning</c:v>
                </c:pt>
                <c:pt idx="9">
                  <c:v>Chemical and Process Engineering</c:v>
                </c:pt>
                <c:pt idx="10">
                  <c:v>Geodesy and Geoinformation</c:v>
                </c:pt>
              </c:strCache>
            </c:strRef>
          </c:cat>
          <c:val>
            <c:numRef>
              <c:f>Tabelle1!$B$2:$B$12</c:f>
              <c:numCache>
                <c:formatCode>#,##0</c:formatCode>
                <c:ptCount val="11"/>
                <c:pt idx="0">
                  <c:v>5570</c:v>
                </c:pt>
                <c:pt idx="1">
                  <c:v>5473</c:v>
                </c:pt>
                <c:pt idx="2">
                  <c:v>3426</c:v>
                </c:pt>
                <c:pt idx="3">
                  <c:v>2483</c:v>
                </c:pt>
                <c:pt idx="4">
                  <c:v>2416</c:v>
                </c:pt>
                <c:pt idx="5">
                  <c:v>1591</c:v>
                </c:pt>
                <c:pt idx="6">
                  <c:v>1464</c:v>
                </c:pt>
                <c:pt idx="7">
                  <c:v>1335</c:v>
                </c:pt>
                <c:pt idx="8">
                  <c:v>1182</c:v>
                </c:pt>
                <c:pt idx="9">
                  <c:v>571</c:v>
                </c:pt>
                <c:pt idx="10">
                  <c:v>316</c:v>
                </c:pt>
              </c:numCache>
            </c:numRef>
          </c:val>
          <c:extLst>
            <c:ext xmlns:c16="http://schemas.microsoft.com/office/drawing/2014/chart" uri="{C3380CC4-5D6E-409C-BE32-E72D297353CC}">
              <c16:uniqueId val="{00000000-57E7-408F-BD66-EE0631C4AC22}"/>
            </c:ext>
          </c:extLst>
        </c:ser>
        <c:dLbls>
          <c:dLblPos val="outEnd"/>
          <c:showLegendKey val="0"/>
          <c:showVal val="1"/>
          <c:showCatName val="0"/>
          <c:showSerName val="0"/>
          <c:showPercent val="0"/>
          <c:showBubbleSize val="0"/>
        </c:dLbls>
        <c:gapWidth val="219"/>
        <c:axId val="1349552431"/>
        <c:axId val="1349550351"/>
      </c:barChart>
      <c:catAx>
        <c:axId val="134955243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de-DE"/>
          </a:p>
        </c:txPr>
        <c:crossAx val="1349550351"/>
        <c:crosses val="autoZero"/>
        <c:auto val="1"/>
        <c:lblAlgn val="ctr"/>
        <c:lblOffset val="100"/>
        <c:noMultiLvlLbl val="0"/>
      </c:catAx>
      <c:valAx>
        <c:axId val="13495503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34955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'[Diagramm in Microsoft PowerPoint]Tabelle1'!$B$1</c:f>
              <c:strCache>
                <c:ptCount val="1"/>
                <c:pt idx="0">
                  <c:v>Abschlüsse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PowerPoint]Tabelle1'!$A$2:$A$4</c:f>
              <c:strCache>
                <c:ptCount val="3"/>
                <c:pt idx="0">
                  <c:v>PhD</c:v>
                </c:pt>
                <c:pt idx="1">
                  <c:v>Master</c:v>
                </c:pt>
                <c:pt idx="2">
                  <c:v>Bachelor</c:v>
                </c:pt>
              </c:strCache>
            </c:strRef>
          </c:cat>
          <c:val>
            <c:numRef>
              <c:f>'[Diagramm in Microsoft PowerPoint]Tabelle1'!$B$2:$B$4</c:f>
              <c:numCache>
                <c:formatCode>#,##0</c:formatCode>
                <c:ptCount val="3"/>
                <c:pt idx="0">
                  <c:v>249</c:v>
                </c:pt>
                <c:pt idx="1">
                  <c:v>1066</c:v>
                </c:pt>
                <c:pt idx="2">
                  <c:v>1522</c:v>
                </c:pt>
              </c:numCache>
            </c:numRef>
          </c:val>
          <c:extLst>
            <c:ext xmlns:c16="http://schemas.microsoft.com/office/drawing/2014/chart" uri="{C3380CC4-5D6E-409C-BE32-E72D297353CC}">
              <c16:uniqueId val="{00000000-65DE-5F4E-A679-C91304BDDB42}"/>
            </c:ext>
          </c:extLst>
        </c:ser>
        <c:ser>
          <c:idx val="1"/>
          <c:order val="1"/>
          <c:tx>
            <c:strRef>
              <c:f>'[Diagramm in Microsoft PowerPoint]Tabelle1'!$C$1</c:f>
              <c:strCache>
                <c:ptCount val="1"/>
                <c:pt idx="0">
                  <c:v>Anfänger_innen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'[Diagramm in Microsoft PowerPoint]Tabelle1'!$A$2:$A$4</c:f>
              <c:strCache>
                <c:ptCount val="3"/>
                <c:pt idx="0">
                  <c:v>PhD</c:v>
                </c:pt>
                <c:pt idx="1">
                  <c:v>Master</c:v>
                </c:pt>
                <c:pt idx="2">
                  <c:v>Bachelor</c:v>
                </c:pt>
              </c:strCache>
            </c:strRef>
          </c:cat>
          <c:val>
            <c:numRef>
              <c:f>'[Diagramm in Microsoft PowerPoint]Tabelle1'!$C$2:$C$4</c:f>
              <c:numCache>
                <c:formatCode>#,##0</c:formatCode>
                <c:ptCount val="3"/>
                <c:pt idx="0" formatCode="General">
                  <c:v>491</c:v>
                </c:pt>
                <c:pt idx="1">
                  <c:v>2485</c:v>
                </c:pt>
                <c:pt idx="2">
                  <c:v>3420</c:v>
                </c:pt>
              </c:numCache>
            </c:numRef>
          </c:val>
          <c:extLst>
            <c:ext xmlns:c16="http://schemas.microsoft.com/office/drawing/2014/chart" uri="{C3380CC4-5D6E-409C-BE32-E72D297353CC}">
              <c16:uniqueId val="{00000001-65DE-5F4E-A679-C91304BDDB42}"/>
            </c:ext>
          </c:extLst>
        </c:ser>
        <c:dLbls>
          <c:showLegendKey val="0"/>
          <c:showVal val="0"/>
          <c:showCatName val="0"/>
          <c:showSerName val="0"/>
          <c:showPercent val="0"/>
          <c:showBubbleSize val="0"/>
        </c:dLbls>
        <c:gapWidth val="182"/>
        <c:axId val="378087952"/>
        <c:axId val="378090224"/>
      </c:barChart>
      <c:catAx>
        <c:axId val="378087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78090224"/>
        <c:crosses val="autoZero"/>
        <c:auto val="1"/>
        <c:lblAlgn val="ctr"/>
        <c:lblOffset val="100"/>
        <c:noMultiLvlLbl val="0"/>
      </c:catAx>
      <c:valAx>
        <c:axId val="3780902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78087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Stand 2020, Quelle Wissensbilanz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Tabelle1!$B$2:$B$18</c:f>
              <c:numCache>
                <c:formatCode>General</c:formatCode>
                <c:ptCount val="17"/>
                <c:pt idx="0">
                  <c:v>41.8</c:v>
                </c:pt>
                <c:pt idx="1">
                  <c:v>47.5</c:v>
                </c:pt>
                <c:pt idx="2">
                  <c:v>56.6</c:v>
                </c:pt>
                <c:pt idx="3">
                  <c:v>58.6</c:v>
                </c:pt>
                <c:pt idx="4">
                  <c:v>66.2</c:v>
                </c:pt>
                <c:pt idx="5">
                  <c:v>68.8</c:v>
                </c:pt>
                <c:pt idx="6">
                  <c:v>71.7</c:v>
                </c:pt>
                <c:pt idx="7">
                  <c:v>81.8</c:v>
                </c:pt>
                <c:pt idx="8">
                  <c:v>80.8</c:v>
                </c:pt>
                <c:pt idx="9">
                  <c:v>84.2</c:v>
                </c:pt>
                <c:pt idx="10">
                  <c:v>88.8</c:v>
                </c:pt>
                <c:pt idx="11">
                  <c:v>83.6</c:v>
                </c:pt>
                <c:pt idx="12">
                  <c:v>87.3</c:v>
                </c:pt>
                <c:pt idx="13">
                  <c:v>89.4</c:v>
                </c:pt>
                <c:pt idx="14">
                  <c:v>91.1</c:v>
                </c:pt>
                <c:pt idx="15">
                  <c:v>95.5</c:v>
                </c:pt>
                <c:pt idx="16">
                  <c:v>105.4</c:v>
                </c:pt>
              </c:numCache>
            </c:numRef>
          </c:val>
          <c:extLst>
            <c:ext xmlns:c16="http://schemas.microsoft.com/office/drawing/2014/chart" uri="{C3380CC4-5D6E-409C-BE32-E72D297353CC}">
              <c16:uniqueId val="{00000000-37E1-4589-ACCA-7B177724FC7D}"/>
            </c:ext>
          </c:extLst>
        </c:ser>
        <c:dLbls>
          <c:dLblPos val="outEnd"/>
          <c:showLegendKey val="0"/>
          <c:showVal val="1"/>
          <c:showCatName val="0"/>
          <c:showSerName val="0"/>
          <c:showPercent val="0"/>
          <c:showBubbleSize val="0"/>
        </c:dLbls>
        <c:gapWidth val="219"/>
        <c:axId val="1822021263"/>
        <c:axId val="1822039151"/>
      </c:barChart>
      <c:catAx>
        <c:axId val="18220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822039151"/>
        <c:crosses val="autoZero"/>
        <c:auto val="1"/>
        <c:lblAlgn val="ctr"/>
        <c:lblOffset val="100"/>
        <c:noMultiLvlLbl val="0"/>
      </c:catAx>
      <c:valAx>
        <c:axId val="1822039151"/>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AT" dirty="0"/>
                  <a:t>Mio./M.</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8220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heme" Target="../theme/theme3.xml"/><Relationship Id="rId5" Type="http://schemas.openxmlformats.org/officeDocument/2006/relationships/tags" Target="../tags/tag176.xml"/><Relationship Id="rId4" Type="http://schemas.openxmlformats.org/officeDocument/2006/relationships/tags" Target="../tags/tag17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B6B62FD-DEA5-4016-A686-92BD436E4AF0}"/>
              </a:ext>
            </a:extLst>
          </p:cNvPr>
          <p:cNvSpPr>
            <a:spLocks noGrp="1"/>
          </p:cNvSpPr>
          <p:nvPr>
            <p:ph type="hdr" sz="quarter"/>
            <p:custDataLst>
              <p:tags r:id="rId2"/>
            </p:custDataLst>
          </p:nvPr>
        </p:nvSpPr>
        <p:spPr>
          <a:xfrm>
            <a:off x="0" y="0"/>
            <a:ext cx="2918831" cy="495029"/>
          </a:xfrm>
          <a:prstGeom prst="rect">
            <a:avLst/>
          </a:prstGeom>
        </p:spPr>
        <p:txBody>
          <a:bodyPr vert="horz" lIns="91440" tIns="45720" rIns="91440" bIns="45720" rtlCol="0"/>
          <a:lstStyle>
            <a:lvl1pPr algn="l">
              <a:defRPr sz="1200"/>
            </a:lvl1pPr>
          </a:lstStyle>
          <a:p>
            <a:endParaRPr lang="de-AT" dirty="0">
              <a:latin typeface="Arial" panose="020B0604020202020204" pitchFamily="34" charset="0"/>
            </a:endParaRPr>
          </a:p>
        </p:txBody>
      </p:sp>
      <p:sp>
        <p:nvSpPr>
          <p:cNvPr id="3" name="Datumsplatzhalter 2">
            <a:extLst>
              <a:ext uri="{FF2B5EF4-FFF2-40B4-BE49-F238E27FC236}">
                <a16:creationId xmlns:a16="http://schemas.microsoft.com/office/drawing/2014/main" id="{79D031BE-D109-46DC-97CA-86C8CC80DEF3}"/>
              </a:ext>
            </a:extLst>
          </p:cNvPr>
          <p:cNvSpPr>
            <a:spLocks noGrp="1"/>
          </p:cNvSpPr>
          <p:nvPr>
            <p:ph type="dt" sz="quarter" idx="1"/>
            <p:custDataLst>
              <p:tags r:id="rId3"/>
            </p:custDataLst>
          </p:nvPr>
        </p:nvSpPr>
        <p:spPr>
          <a:xfrm>
            <a:off x="3815373" y="0"/>
            <a:ext cx="2918831" cy="495029"/>
          </a:xfrm>
          <a:prstGeom prst="rect">
            <a:avLst/>
          </a:prstGeom>
        </p:spPr>
        <p:txBody>
          <a:bodyPr vert="horz" lIns="91440" tIns="45720" rIns="91440" bIns="45720" rtlCol="0"/>
          <a:lstStyle>
            <a:lvl1pPr algn="r">
              <a:defRPr sz="1200"/>
            </a:lvl1pPr>
          </a:lstStyle>
          <a:p>
            <a:fld id="{AAD92F50-EEFB-414C-A5B9-E53AB6640962}" type="datetimeFigureOut">
              <a:rPr lang="de-AT" smtClean="0">
                <a:latin typeface="Arial" panose="020B0604020202020204" pitchFamily="34" charset="0"/>
              </a:rPr>
              <a:t>12.12.2023</a:t>
            </a:fld>
            <a:endParaRPr lang="de-AT" dirty="0">
              <a:latin typeface="Arial" panose="020B0604020202020204" pitchFamily="34" charset="0"/>
            </a:endParaRPr>
          </a:p>
        </p:txBody>
      </p:sp>
      <p:sp>
        <p:nvSpPr>
          <p:cNvPr id="4" name="Fußzeilenplatzhalter 3">
            <a:extLst>
              <a:ext uri="{FF2B5EF4-FFF2-40B4-BE49-F238E27FC236}">
                <a16:creationId xmlns:a16="http://schemas.microsoft.com/office/drawing/2014/main" id="{E3E70E89-9D63-4AE7-AA10-359BADF98E1C}"/>
              </a:ext>
            </a:extLst>
          </p:cNvPr>
          <p:cNvSpPr>
            <a:spLocks noGrp="1"/>
          </p:cNvSpPr>
          <p:nvPr>
            <p:ph type="ftr" sz="quarter" idx="2"/>
            <p:custDataLst>
              <p:tags r:id="rId4"/>
            </p:custDataLst>
          </p:nvPr>
        </p:nvSpPr>
        <p:spPr>
          <a:xfrm>
            <a:off x="0" y="9371286"/>
            <a:ext cx="2918831" cy="495028"/>
          </a:xfrm>
          <a:prstGeom prst="rect">
            <a:avLst/>
          </a:prstGeom>
        </p:spPr>
        <p:txBody>
          <a:bodyPr vert="horz" lIns="91440" tIns="45720" rIns="91440" bIns="45720" rtlCol="0" anchor="b"/>
          <a:lstStyle>
            <a:lvl1pPr algn="l">
              <a:defRPr sz="1200"/>
            </a:lvl1pPr>
          </a:lstStyle>
          <a:p>
            <a:endParaRPr lang="de-AT" dirty="0">
              <a:latin typeface="Arial" panose="020B0604020202020204" pitchFamily="34" charset="0"/>
            </a:endParaRPr>
          </a:p>
        </p:txBody>
      </p:sp>
      <p:sp>
        <p:nvSpPr>
          <p:cNvPr id="5" name="Foliennummernplatzhalter 4">
            <a:extLst>
              <a:ext uri="{FF2B5EF4-FFF2-40B4-BE49-F238E27FC236}">
                <a16:creationId xmlns:a16="http://schemas.microsoft.com/office/drawing/2014/main" id="{BD848377-D64A-4E24-83A8-537299BF9731}"/>
              </a:ext>
            </a:extLst>
          </p:cNvPr>
          <p:cNvSpPr>
            <a:spLocks noGrp="1"/>
          </p:cNvSpPr>
          <p:nvPr>
            <p:ph type="sldNum" sz="quarter" idx="3"/>
            <p:custDataLst>
              <p:tags r:id="rId5"/>
            </p:custDataLst>
          </p:nvPr>
        </p:nvSpPr>
        <p:spPr>
          <a:xfrm>
            <a:off x="3815373" y="9371286"/>
            <a:ext cx="2918831" cy="495028"/>
          </a:xfrm>
          <a:prstGeom prst="rect">
            <a:avLst/>
          </a:prstGeom>
        </p:spPr>
        <p:txBody>
          <a:bodyPr vert="horz" lIns="91440" tIns="45720" rIns="91440" bIns="45720" rtlCol="0" anchor="b"/>
          <a:lstStyle>
            <a:lvl1pPr algn="r">
              <a:defRPr sz="1200"/>
            </a:lvl1pPr>
          </a:lstStyle>
          <a:p>
            <a:fld id="{F9B8C977-CDE1-48A9-8E7D-2B9A79EDCF35}" type="slidenum">
              <a:rPr lang="de-AT" smtClean="0">
                <a:latin typeface="Arial" panose="020B0604020202020204" pitchFamily="34" charset="0"/>
              </a:rPr>
              <a:t>‹Nr.›</a:t>
            </a:fld>
            <a:endParaRPr lang="de-AT" dirty="0">
              <a:latin typeface="Arial" panose="020B0604020202020204" pitchFamily="34" charset="0"/>
            </a:endParaRPr>
          </a:p>
        </p:txBody>
      </p:sp>
    </p:spTree>
    <p:extLst>
      <p:ext uri="{BB962C8B-B14F-4D97-AF65-F5344CB8AC3E}">
        <p14:creationId xmlns:p14="http://schemas.microsoft.com/office/powerpoint/2010/main" val="2054379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168.xml"/><Relationship Id="rId7" Type="http://schemas.openxmlformats.org/officeDocument/2006/relationships/tags" Target="../tags/tag172.xml"/><Relationship Id="rId2" Type="http://schemas.openxmlformats.org/officeDocument/2006/relationships/tags" Target="../tags/tag167.xml"/><Relationship Id="rId1" Type="http://schemas.openxmlformats.org/officeDocument/2006/relationships/theme" Target="../theme/theme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custDataLst>
              <p:tags r:id="rId2"/>
            </p:custDataLst>
          </p:nvPr>
        </p:nvSpPr>
        <p:spPr>
          <a:xfrm>
            <a:off x="0" y="0"/>
            <a:ext cx="2918831" cy="495029"/>
          </a:xfrm>
          <a:prstGeom prst="rect">
            <a:avLst/>
          </a:prstGeom>
        </p:spPr>
        <p:txBody>
          <a:bodyPr vert="horz" lIns="91440" tIns="45720" rIns="91440" bIns="45720" rtlCol="0"/>
          <a:lstStyle>
            <a:lvl1pPr algn="l">
              <a:defRPr lang="de-AT" dirty="0">
                <a:latin typeface="Arial" panose="020B0604020202020204" pitchFamily="34" charset="0"/>
              </a:defRPr>
            </a:lvl1pPr>
          </a:lstStyle>
          <a:p>
            <a:endParaRPr lang="de-AT" dirty="0"/>
          </a:p>
        </p:txBody>
      </p:sp>
      <p:sp>
        <p:nvSpPr>
          <p:cNvPr id="3" name="Datumsplatzhalter 2"/>
          <p:cNvSpPr>
            <a:spLocks noGrp="1"/>
          </p:cNvSpPr>
          <p:nvPr>
            <p:ph type="dt" idx="1"/>
            <p:custDataLst>
              <p:tags r:id="rId3"/>
            </p:custDataLst>
          </p:nvPr>
        </p:nvSpPr>
        <p:spPr>
          <a:xfrm>
            <a:off x="3815373" y="0"/>
            <a:ext cx="2918831" cy="495029"/>
          </a:xfrm>
          <a:prstGeom prst="rect">
            <a:avLst/>
          </a:prstGeom>
        </p:spPr>
        <p:txBody>
          <a:bodyPr vert="horz" lIns="91440" tIns="45720" rIns="91440" bIns="45720" rtlCol="0"/>
          <a:lstStyle>
            <a:lvl1pPr algn="r">
              <a:defRPr sz="1200">
                <a:latin typeface="Arial" panose="020B0604020202020204" pitchFamily="34" charset="0"/>
              </a:defRPr>
            </a:lvl1pPr>
          </a:lstStyle>
          <a:p>
            <a:fld id="{C116C0E1-FA71-4E92-9BA0-377972D4F09A}" type="datetimeFigureOut">
              <a:rPr lang="de-AT" smtClean="0"/>
              <a:pPr/>
              <a:t>12.12.2023</a:t>
            </a:fld>
            <a:endParaRPr lang="de-AT" dirty="0"/>
          </a:p>
        </p:txBody>
      </p:sp>
      <p:sp>
        <p:nvSpPr>
          <p:cNvPr id="4" name="Folienbildplatzhalter 3"/>
          <p:cNvSpPr>
            <a:spLocks noGrp="1" noRot="1" noChangeAspect="1"/>
          </p:cNvSpPr>
          <p:nvPr>
            <p:ph type="sldImg" idx="2"/>
            <p:custDataLst>
              <p:tags r:id="rId4"/>
            </p:custDataLst>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custDataLst>
              <p:tags r:id="rId5"/>
            </p:custDataLst>
          </p:nvPr>
        </p:nvSpPr>
        <p:spPr>
          <a:xfrm>
            <a:off x="673577" y="4748163"/>
            <a:ext cx="5388610" cy="3884861"/>
          </a:xfrm>
          <a:prstGeom prst="rect">
            <a:avLst/>
          </a:prstGeom>
        </p:spPr>
        <p:txBody>
          <a:bodyPr vert="horz" lIns="91440" tIns="45720" rIns="91440" bIns="45720" rtlCol="0"/>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custDataLst>
              <p:tags r:id="rId6"/>
            </p:custDataLst>
          </p:nvPr>
        </p:nvSpPr>
        <p:spPr>
          <a:xfrm>
            <a:off x="0" y="9371286"/>
            <a:ext cx="2918831" cy="495028"/>
          </a:xfrm>
          <a:prstGeom prst="rect">
            <a:avLst/>
          </a:prstGeom>
        </p:spPr>
        <p:txBody>
          <a:bodyPr vert="horz" lIns="91440" tIns="45720" rIns="91440" bIns="45720" rtlCol="0" anchor="b"/>
          <a:lstStyle>
            <a:lvl1pPr algn="l">
              <a:defRPr lang="de-AT" dirty="0">
                <a:latin typeface="Arial" panose="020B0604020202020204" pitchFamily="34" charset="0"/>
              </a:defRPr>
            </a:lvl1pPr>
          </a:lstStyle>
          <a:p>
            <a:endParaRPr lang="de-AT" dirty="0"/>
          </a:p>
        </p:txBody>
      </p:sp>
      <p:sp>
        <p:nvSpPr>
          <p:cNvPr id="7" name="Foliennummernplatzhalter 6"/>
          <p:cNvSpPr>
            <a:spLocks noGrp="1"/>
          </p:cNvSpPr>
          <p:nvPr>
            <p:ph type="sldNum" sz="quarter" idx="5"/>
            <p:custDataLst>
              <p:tags r:id="rId7"/>
            </p:custDataLst>
          </p:nvPr>
        </p:nvSpPr>
        <p:spPr>
          <a:xfrm>
            <a:off x="3815373" y="9371286"/>
            <a:ext cx="2918831" cy="495028"/>
          </a:xfrm>
          <a:prstGeom prst="rect">
            <a:avLst/>
          </a:prstGeom>
        </p:spPr>
        <p:txBody>
          <a:bodyPr vert="horz" lIns="91440" tIns="45720" rIns="91440" bIns="45720" rtlCol="0" anchor="b"/>
          <a:lstStyle>
            <a:lvl1pPr algn="r">
              <a:defRPr sz="1200">
                <a:latin typeface="Arial" panose="020B0604020202020204" pitchFamily="34" charset="0"/>
              </a:defRPr>
            </a:lvl1pPr>
          </a:lstStyle>
          <a:p>
            <a:fld id="{DD8BEB3B-C5EA-45F3-97F0-E17E2A187F46}" type="slidenum">
              <a:rPr lang="de-AT" smtClean="0"/>
              <a:pPr/>
              <a:t>‹Nr.›</a:t>
            </a:fld>
            <a:endParaRPr lang="de-AT" dirty="0"/>
          </a:p>
        </p:txBody>
      </p:sp>
    </p:spTree>
    <p:extLst>
      <p:ext uri="{BB962C8B-B14F-4D97-AF65-F5344CB8AC3E}">
        <p14:creationId xmlns:p14="http://schemas.microsoft.com/office/powerpoint/2010/main" val="490519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de-AT" dirty="0"/>
          </a:p>
        </p:txBody>
      </p:sp>
      <p:sp>
        <p:nvSpPr>
          <p:cNvPr id="4" name="Foliennummernplatzhalter 3"/>
          <p:cNvSpPr>
            <a:spLocks noGrp="1"/>
          </p:cNvSpPr>
          <p:nvPr>
            <p:ph type="sldNum" sz="quarter" idx="5"/>
            <p:custDataLst>
              <p:tags r:id="rId3"/>
            </p:custDataLst>
          </p:nvPr>
        </p:nvSpPr>
        <p:spPr/>
        <p:txBody>
          <a:bodyPr/>
          <a:lstStyle/>
          <a:p>
            <a:fld id="{DD8BEB3B-C5EA-45F3-97F0-E17E2A187F46}" type="slidenum">
              <a:rPr lang="de-AT" smtClean="0"/>
              <a:t>1</a:t>
            </a:fld>
            <a:endParaRPr lang="de-AT" dirty="0"/>
          </a:p>
        </p:txBody>
      </p:sp>
    </p:spTree>
    <p:extLst>
      <p:ext uri="{BB962C8B-B14F-4D97-AF65-F5344CB8AC3E}">
        <p14:creationId xmlns:p14="http://schemas.microsoft.com/office/powerpoint/2010/main" val="1906410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90</a:t>
            </a:fld>
            <a:endParaRPr lang="de-AT" dirty="0"/>
          </a:p>
        </p:txBody>
      </p:sp>
    </p:spTree>
    <p:extLst>
      <p:ext uri="{BB962C8B-B14F-4D97-AF65-F5344CB8AC3E}">
        <p14:creationId xmlns:p14="http://schemas.microsoft.com/office/powerpoint/2010/main" val="390524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16</a:t>
            </a:fld>
            <a:endParaRPr lang="de-AT" dirty="0"/>
          </a:p>
        </p:txBody>
      </p:sp>
    </p:spTree>
    <p:extLst>
      <p:ext uri="{BB962C8B-B14F-4D97-AF65-F5344CB8AC3E}">
        <p14:creationId xmlns:p14="http://schemas.microsoft.com/office/powerpoint/2010/main" val="368598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23</a:t>
            </a:fld>
            <a:endParaRPr lang="de-AT" dirty="0"/>
          </a:p>
        </p:txBody>
      </p:sp>
    </p:spTree>
    <p:extLst>
      <p:ext uri="{BB962C8B-B14F-4D97-AF65-F5344CB8AC3E}">
        <p14:creationId xmlns:p14="http://schemas.microsoft.com/office/powerpoint/2010/main" val="329943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24</a:t>
            </a:fld>
            <a:endParaRPr lang="de-AT" dirty="0"/>
          </a:p>
        </p:txBody>
      </p:sp>
    </p:spTree>
    <p:extLst>
      <p:ext uri="{BB962C8B-B14F-4D97-AF65-F5344CB8AC3E}">
        <p14:creationId xmlns:p14="http://schemas.microsoft.com/office/powerpoint/2010/main" val="399524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25</a:t>
            </a:fld>
            <a:endParaRPr lang="de-AT" dirty="0"/>
          </a:p>
        </p:txBody>
      </p:sp>
    </p:spTree>
    <p:extLst>
      <p:ext uri="{BB962C8B-B14F-4D97-AF65-F5344CB8AC3E}">
        <p14:creationId xmlns:p14="http://schemas.microsoft.com/office/powerpoint/2010/main" val="3128280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DD8BEB3B-C5EA-45F3-97F0-E17E2A187F46}" type="slidenum">
              <a:rPr lang="de-AT" smtClean="0"/>
              <a:pPr/>
              <a:t>27</a:t>
            </a:fld>
            <a:endParaRPr lang="de-AT" dirty="0"/>
          </a:p>
        </p:txBody>
      </p:sp>
    </p:spTree>
    <p:extLst>
      <p:ext uri="{BB962C8B-B14F-4D97-AF65-F5344CB8AC3E}">
        <p14:creationId xmlns:p14="http://schemas.microsoft.com/office/powerpoint/2010/main" val="154539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47</a:t>
            </a:fld>
            <a:endParaRPr lang="de-AT" dirty="0"/>
          </a:p>
        </p:txBody>
      </p:sp>
    </p:spTree>
    <p:extLst>
      <p:ext uri="{BB962C8B-B14F-4D97-AF65-F5344CB8AC3E}">
        <p14:creationId xmlns:p14="http://schemas.microsoft.com/office/powerpoint/2010/main" val="83453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Universitätsrat besteht aus 7 Mitgliedern aus Wirtschaft und Wissenschaft. Er fungiert als Aufsichtsrat.</a:t>
            </a:r>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56</a:t>
            </a:fld>
            <a:endParaRPr lang="de-AT" dirty="0"/>
          </a:p>
        </p:txBody>
      </p:sp>
    </p:spTree>
    <p:extLst>
      <p:ext uri="{BB962C8B-B14F-4D97-AF65-F5344CB8AC3E}">
        <p14:creationId xmlns:p14="http://schemas.microsoft.com/office/powerpoint/2010/main" val="371996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D8BEB3B-C5EA-45F3-97F0-E17E2A187F46}" type="slidenum">
              <a:rPr lang="de-AT" smtClean="0"/>
              <a:pPr/>
              <a:t>81</a:t>
            </a:fld>
            <a:endParaRPr lang="de-AT" dirty="0"/>
          </a:p>
        </p:txBody>
      </p:sp>
    </p:spTree>
    <p:extLst>
      <p:ext uri="{BB962C8B-B14F-4D97-AF65-F5344CB8AC3E}">
        <p14:creationId xmlns:p14="http://schemas.microsoft.com/office/powerpoint/2010/main" val="583066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2.svg"/><Relationship Id="rId5" Type="http://schemas.openxmlformats.org/officeDocument/2006/relationships/tags" Target="../tags/tag59.xml"/><Relationship Id="rId10" Type="http://schemas.openxmlformats.org/officeDocument/2006/relationships/image" Target="../media/image1.png"/><Relationship Id="rId4" Type="http://schemas.openxmlformats.org/officeDocument/2006/relationships/tags" Target="../tags/tag58.xml"/><Relationship Id="rId9"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tags" Target="../tags/tag65.xml"/><Relationship Id="rId7" Type="http://schemas.openxmlformats.org/officeDocument/2006/relationships/image" Target="../media/image1.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Master" Target="../slideMasters/slideMaster1.xml"/><Relationship Id="rId5" Type="http://schemas.openxmlformats.org/officeDocument/2006/relationships/tags" Target="../tags/tag67.xml"/><Relationship Id="rId4" Type="http://schemas.openxmlformats.org/officeDocument/2006/relationships/tags" Target="../tags/tag66.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tags" Target="../tags/tag70.xml"/><Relationship Id="rId7" Type="http://schemas.openxmlformats.org/officeDocument/2006/relationships/image" Target="../media/image1.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1.xml"/><Relationship Id="rId5" Type="http://schemas.openxmlformats.org/officeDocument/2006/relationships/tags" Target="../tags/tag72.xml"/><Relationship Id="rId4" Type="http://schemas.openxmlformats.org/officeDocument/2006/relationships/tags" Target="../tags/tag7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2.sv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76.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tags" Target="../tags/tag79.xml"/><Relationship Id="rId7" Type="http://schemas.openxmlformats.org/officeDocument/2006/relationships/image" Target="../media/image1.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1.xml"/><Relationship Id="rId5" Type="http://schemas.openxmlformats.org/officeDocument/2006/relationships/tags" Target="../tags/tag81.xml"/><Relationship Id="rId4" Type="http://schemas.openxmlformats.org/officeDocument/2006/relationships/tags" Target="../tags/tag8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slideMaster" Target="../slideMasters/slideMaster1.xml"/><Relationship Id="rId4" Type="http://schemas.openxmlformats.org/officeDocument/2006/relationships/tags" Target="../tags/tag8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1.xml"/><Relationship Id="rId4" Type="http://schemas.openxmlformats.org/officeDocument/2006/relationships/tags" Target="../tags/tag9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96.xml"/><Relationship Id="rId7" Type="http://schemas.openxmlformats.org/officeDocument/2006/relationships/slideMaster" Target="../slideMasters/slideMaster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3.xml"/><Relationship Id="rId7"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image" Target="../media/image5.svg"/><Relationship Id="rId4" Type="http://schemas.openxmlformats.org/officeDocument/2006/relationships/tags" Target="../tags/tag14.xml"/><Relationship Id="rId9"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7.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6.png"/><Relationship Id="rId5" Type="http://schemas.openxmlformats.org/officeDocument/2006/relationships/slideMaster" Target="../slideMasters/slideMaster1.xml"/><Relationship Id="rId4" Type="http://schemas.openxmlformats.org/officeDocument/2006/relationships/tags" Target="../tags/tag10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7.sv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6.png"/><Relationship Id="rId5" Type="http://schemas.openxmlformats.org/officeDocument/2006/relationships/slideMaster" Target="../slideMasters/slideMaster1.xml"/><Relationship Id="rId4" Type="http://schemas.openxmlformats.org/officeDocument/2006/relationships/tags" Target="../tags/tag110.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3.xml"/><Relationship Id="rId7" Type="http://schemas.openxmlformats.org/officeDocument/2006/relationships/slideMaster" Target="../slideMasters/slideMaster1.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9"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9.xml"/><Relationship Id="rId7" Type="http://schemas.openxmlformats.org/officeDocument/2006/relationships/slideMaster" Target="../slideMasters/slideMaster1.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9"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10" Type="http://schemas.openxmlformats.org/officeDocument/2006/relationships/image" Target="../media/image7.svg"/><Relationship Id="rId4" Type="http://schemas.openxmlformats.org/officeDocument/2006/relationships/tags" Target="../tags/tag126.xml"/><Relationship Id="rId9"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10" Type="http://schemas.openxmlformats.org/officeDocument/2006/relationships/image" Target="../media/image7.svg"/><Relationship Id="rId4" Type="http://schemas.openxmlformats.org/officeDocument/2006/relationships/tags" Target="../tags/tag133.xml"/><Relationship Id="rId9"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7.svg"/><Relationship Id="rId5" Type="http://schemas.openxmlformats.org/officeDocument/2006/relationships/tags" Target="../tags/tag141.xml"/><Relationship Id="rId10" Type="http://schemas.openxmlformats.org/officeDocument/2006/relationships/image" Target="../media/image6.png"/><Relationship Id="rId4" Type="http://schemas.openxmlformats.org/officeDocument/2006/relationships/tags" Target="../tags/tag140.xml"/><Relationship Id="rId9"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tags" Target="../tags/tag147.xml"/><Relationship Id="rId7" Type="http://schemas.openxmlformats.org/officeDocument/2006/relationships/image" Target="../media/image6.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Master" Target="../slideMasters/slideMaster1.xml"/><Relationship Id="rId5" Type="http://schemas.openxmlformats.org/officeDocument/2006/relationships/tags" Target="../tags/tag149.xml"/><Relationship Id="rId4" Type="http://schemas.openxmlformats.org/officeDocument/2006/relationships/tags" Target="../tags/tag148.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tags" Target="../tags/tag152.xml"/><Relationship Id="rId7" Type="http://schemas.openxmlformats.org/officeDocument/2006/relationships/image" Target="../media/image6.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Master" Target="../slideMasters/slideMaster1.xml"/><Relationship Id="rId5" Type="http://schemas.openxmlformats.org/officeDocument/2006/relationships/tags" Target="../tags/tag154.xml"/><Relationship Id="rId4" Type="http://schemas.openxmlformats.org/officeDocument/2006/relationships/tags" Target="../tags/tag15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2.sv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image" Target="../media/image7.sv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6.png"/><Relationship Id="rId5" Type="http://schemas.openxmlformats.org/officeDocument/2006/relationships/slideMaster" Target="../slideMasters/slideMaster1.xml"/><Relationship Id="rId4" Type="http://schemas.openxmlformats.org/officeDocument/2006/relationships/tags" Target="../tags/tag158.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tags" Target="../tags/tag161.xml"/><Relationship Id="rId7" Type="http://schemas.openxmlformats.org/officeDocument/2006/relationships/image" Target="../media/image6.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Master" Target="../slideMasters/slideMaster1.xml"/><Relationship Id="rId5" Type="http://schemas.openxmlformats.org/officeDocument/2006/relationships/tags" Target="../tags/tag163.xml"/><Relationship Id="rId4" Type="http://schemas.openxmlformats.org/officeDocument/2006/relationships/tags" Target="../tags/tag16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2.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7.xml"/><Relationship Id="rId7"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10" Type="http://schemas.openxmlformats.org/officeDocument/2006/relationships/image" Target="../media/image2.svg"/><Relationship Id="rId4" Type="http://schemas.openxmlformats.org/officeDocument/2006/relationships/tags" Target="../tags/tag43.xml"/><Relationship Id="rId9"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2.svg"/><Relationship Id="rId5" Type="http://schemas.openxmlformats.org/officeDocument/2006/relationships/tags" Target="../tags/tag51.xml"/><Relationship Id="rId10" Type="http://schemas.openxmlformats.org/officeDocument/2006/relationships/image" Target="../media/image1.png"/><Relationship Id="rId4" Type="http://schemas.openxmlformats.org/officeDocument/2006/relationships/tags" Target="../tags/tag50.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1" name="Grafik 40" descr="Logo der Technischen Universität Wien">
            <a:extLst>
              <a:ext uri="{FF2B5EF4-FFF2-40B4-BE49-F238E27FC236}">
                <a16:creationId xmlns:a16="http://schemas.microsoft.com/office/drawing/2014/main" id="{4F515961-5FE0-48A5-A350-239B3180909B}"/>
              </a:ext>
            </a:extLst>
          </p:cNvPr>
          <p:cNvPicPr/>
          <p:nvPr userDrawn="1">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8287" y="466725"/>
            <a:ext cx="1939882" cy="734886"/>
          </a:xfrm>
          <a:prstGeom prst="rect">
            <a:avLst/>
          </a:prstGeom>
        </p:spPr>
      </p:pic>
      <p:sp>
        <p:nvSpPr>
          <p:cNvPr id="2" name="Titel 1">
            <a:extLst>
              <a:ext uri="{FF2B5EF4-FFF2-40B4-BE49-F238E27FC236}">
                <a16:creationId xmlns:a16="http://schemas.microsoft.com/office/drawing/2014/main" id="{7226F95A-C572-4753-9A21-DBF6531D5F3A}"/>
              </a:ext>
            </a:extLst>
          </p:cNvPr>
          <p:cNvSpPr>
            <a:spLocks noGrp="1"/>
          </p:cNvSpPr>
          <p:nvPr>
            <p:ph type="ctrTitle" hasCustomPrompt="1"/>
            <p:custDataLst>
              <p:tags r:id="rId2"/>
            </p:custDataLst>
          </p:nvPr>
        </p:nvSpPr>
        <p:spPr>
          <a:xfrm>
            <a:off x="1308100" y="2276475"/>
            <a:ext cx="9577388" cy="1524000"/>
          </a:xfrm>
        </p:spPr>
        <p:txBody>
          <a:bodyPr lIns="0" tIns="0" rIns="0" bIns="0" anchor="b">
            <a:noAutofit/>
          </a:bodyPr>
          <a:lstStyle>
            <a:lvl1pPr algn="l">
              <a:defRPr sz="5400">
                <a:solidFill>
                  <a:schemeClr val="accent1"/>
                </a:solidFill>
              </a:defRPr>
            </a:lvl1pPr>
          </a:lstStyle>
          <a:p>
            <a:r>
              <a:rPr lang="de-AT" dirty="0"/>
              <a:t>Titel</a:t>
            </a:r>
          </a:p>
        </p:txBody>
      </p:sp>
      <p:sp>
        <p:nvSpPr>
          <p:cNvPr id="3" name="Untertitel 2">
            <a:extLst>
              <a:ext uri="{FF2B5EF4-FFF2-40B4-BE49-F238E27FC236}">
                <a16:creationId xmlns:a16="http://schemas.microsoft.com/office/drawing/2014/main" id="{53DE19F1-4351-4A07-8662-A968E8A450FD}"/>
              </a:ext>
            </a:extLst>
          </p:cNvPr>
          <p:cNvSpPr>
            <a:spLocks noGrp="1"/>
          </p:cNvSpPr>
          <p:nvPr>
            <p:ph type="subTitle" idx="1" hasCustomPrompt="1"/>
            <p:custDataLst>
              <p:tags r:id="rId3"/>
            </p:custDataLst>
          </p:nvPr>
        </p:nvSpPr>
        <p:spPr>
          <a:xfrm>
            <a:off x="1308100" y="3971926"/>
            <a:ext cx="9577388" cy="1104900"/>
          </a:xfrm>
        </p:spPr>
        <p:txBody>
          <a:bodyPr lIns="0" tIns="0" rIns="0" bIns="0">
            <a:no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AT" dirty="0"/>
              <a:t>Untertitel (Datum, Ort, Name, ...)</a:t>
            </a:r>
          </a:p>
        </p:txBody>
      </p:sp>
      <p:sp>
        <p:nvSpPr>
          <p:cNvPr id="40" name="Textplatzhalter 4">
            <a:extLst>
              <a:ext uri="{FF2B5EF4-FFF2-40B4-BE49-F238E27FC236}">
                <a16:creationId xmlns:a16="http://schemas.microsoft.com/office/drawing/2014/main" id="{7A5D3C4D-4D39-4C8C-BFBF-C78298318782}"/>
              </a:ext>
            </a:extLst>
          </p:cNvPr>
          <p:cNvSpPr>
            <a:spLocks noGrp="1"/>
          </p:cNvSpPr>
          <p:nvPr>
            <p:ph type="body" sz="quarter" idx="10" hasCustomPrompt="1"/>
            <p:custDataLst>
              <p:tags r:id="rId4"/>
            </p:custDataLst>
          </p:nvPr>
        </p:nvSpPr>
        <p:spPr bwMode="gray">
          <a:xfrm>
            <a:off x="7589520" y="6412992"/>
            <a:ext cx="4123055" cy="233552"/>
          </a:xfrm>
        </p:spPr>
        <p:txBody>
          <a:bodyPr anchor="ctr"/>
          <a:lstStyle>
            <a:lvl1pPr marL="0" indent="0" algn="r">
              <a:buNone/>
              <a:defRPr sz="1400" b="1">
                <a:solidFill>
                  <a:schemeClr val="bg1"/>
                </a:solidFill>
              </a:defRPr>
            </a:lvl1pPr>
          </a:lstStyle>
          <a:p>
            <a:pPr lvl="0"/>
            <a:r>
              <a:rPr lang="de-AT" dirty="0"/>
              <a:t>www.tuwien.at</a:t>
            </a:r>
          </a:p>
        </p:txBody>
      </p:sp>
    </p:spTree>
    <p:extLst>
      <p:ext uri="{BB962C8B-B14F-4D97-AF65-F5344CB8AC3E}">
        <p14:creationId xmlns:p14="http://schemas.microsoft.com/office/powerpoint/2010/main" val="35103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nhalte mit 2 Überschriften">
    <p:spTree>
      <p:nvGrpSpPr>
        <p:cNvPr id="1" name=""/>
        <p:cNvGrpSpPr/>
        <p:nvPr/>
      </p:nvGrpSpPr>
      <p:grpSpPr>
        <a:xfrm>
          <a:off x="0" y="0"/>
          <a:ext cx="0" cy="0"/>
          <a:chOff x="0" y="0"/>
          <a:chExt cx="0" cy="0"/>
        </a:xfrm>
      </p:grpSpPr>
      <p:pic>
        <p:nvPicPr>
          <p:cNvPr id="46" name="Grafik 45" descr="Logo der Technischen Universität Wien">
            <a:extLst>
              <a:ext uri="{FF2B5EF4-FFF2-40B4-BE49-F238E27FC236}">
                <a16:creationId xmlns:a16="http://schemas.microsoft.com/office/drawing/2014/main" id="{099E51E9-DC66-419A-A177-526841A9308B}"/>
              </a:ext>
            </a:extLst>
          </p:cNvPr>
          <p:cNvPicPr/>
          <p:nvPr userDrawn="1">
            <p:custDataLst>
              <p:tags r:id="rId1"/>
            </p:custDataLst>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8287" y="466725"/>
            <a:ext cx="1939882" cy="734886"/>
          </a:xfrm>
          <a:prstGeom prst="rect">
            <a:avLst/>
          </a:prstGeom>
        </p:spPr>
      </p:pic>
      <p:sp>
        <p:nvSpPr>
          <p:cNvPr id="7" name="Foliennummernplatzhalter 6">
            <a:extLst>
              <a:ext uri="{FF2B5EF4-FFF2-40B4-BE49-F238E27FC236}">
                <a16:creationId xmlns:a16="http://schemas.microsoft.com/office/drawing/2014/main" id="{29B3A894-6582-4131-8E80-1DD0D8D21934}"/>
              </a:ext>
            </a:extLst>
          </p:cNvPr>
          <p:cNvSpPr>
            <a:spLocks noGrp="1"/>
          </p:cNvSpPr>
          <p:nvPr>
            <p:ph type="sldNum" sz="quarter" idx="17"/>
            <p:custDataLst>
              <p:tags r:id="rId2"/>
            </p:custDataLst>
          </p:nvPr>
        </p:nvSpPr>
        <p:spPr/>
        <p:txBody>
          <a:bodyPr/>
          <a:lstStyle/>
          <a:p>
            <a:fld id="{418F7AD7-DC47-44A0-A9D7-F1C17BFD6F09}" type="slidenum">
              <a:rPr lang="de-AT" smtClean="0"/>
              <a:pPr/>
              <a:t>‹Nr.›</a:t>
            </a:fld>
            <a:endParaRPr lang="de-AT" dirty="0"/>
          </a:p>
        </p:txBody>
      </p:sp>
      <p:sp>
        <p:nvSpPr>
          <p:cNvPr id="44" name="Titel 43">
            <a:extLst>
              <a:ext uri="{FF2B5EF4-FFF2-40B4-BE49-F238E27FC236}">
                <a16:creationId xmlns:a16="http://schemas.microsoft.com/office/drawing/2014/main" id="{F963C0A1-5171-448F-A988-DE64FAB96000}"/>
              </a:ext>
            </a:extLst>
          </p:cNvPr>
          <p:cNvSpPr>
            <a:spLocks noGrp="1"/>
          </p:cNvSpPr>
          <p:nvPr>
            <p:ph type="title"/>
            <p:custDataLst>
              <p:tags r:id="rId3"/>
            </p:custDataLst>
          </p:nvPr>
        </p:nvSpPr>
        <p:spPr>
          <a:xfrm>
            <a:off x="1308101" y="1549399"/>
            <a:ext cx="4464050" cy="828675"/>
          </a:xfrm>
        </p:spPr>
        <p:txBody>
          <a:bodyPr/>
          <a:lstStyle/>
          <a:p>
            <a:r>
              <a:rPr lang="de-DE"/>
              <a:t>Mastertitelformat bearbeiten</a:t>
            </a:r>
            <a:endParaRPr lang="de-AT" dirty="0"/>
          </a:p>
        </p:txBody>
      </p:sp>
      <p:sp>
        <p:nvSpPr>
          <p:cNvPr id="3" name="Inhaltsplatzhalter 2">
            <a:extLst>
              <a:ext uri="{FF2B5EF4-FFF2-40B4-BE49-F238E27FC236}">
                <a16:creationId xmlns:a16="http://schemas.microsoft.com/office/drawing/2014/main" id="{F7B43B39-7264-48E0-94D9-E36AC50DAA03}"/>
              </a:ext>
            </a:extLst>
          </p:cNvPr>
          <p:cNvSpPr>
            <a:spLocks noGrp="1"/>
          </p:cNvSpPr>
          <p:nvPr>
            <p:ph sz="half" idx="1" hasCustomPrompt="1"/>
            <p:custDataLst>
              <p:tags r:id="rId4"/>
            </p:custDataLst>
          </p:nvPr>
        </p:nvSpPr>
        <p:spPr>
          <a:xfrm>
            <a:off x="1308100" y="2628900"/>
            <a:ext cx="4464051" cy="310356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5" name="Textplatzhalter 6">
            <a:extLst>
              <a:ext uri="{FF2B5EF4-FFF2-40B4-BE49-F238E27FC236}">
                <a16:creationId xmlns:a16="http://schemas.microsoft.com/office/drawing/2014/main" id="{F036BFB8-13F4-45C1-A152-0C4BA80C11B8}"/>
              </a:ext>
            </a:extLst>
          </p:cNvPr>
          <p:cNvSpPr>
            <a:spLocks noGrp="1"/>
          </p:cNvSpPr>
          <p:nvPr>
            <p:ph type="body" sz="quarter" idx="18" hasCustomPrompt="1"/>
            <p:custDataLst>
              <p:tags r:id="rId5"/>
            </p:custDataLst>
          </p:nvPr>
        </p:nvSpPr>
        <p:spPr>
          <a:xfrm>
            <a:off x="1308099"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Textplatzhalter 4">
            <a:extLst>
              <a:ext uri="{FF2B5EF4-FFF2-40B4-BE49-F238E27FC236}">
                <a16:creationId xmlns:a16="http://schemas.microsoft.com/office/drawing/2014/main" id="{090A6531-1A5C-4E36-808F-D401F287FCB8}"/>
              </a:ext>
            </a:extLst>
          </p:cNvPr>
          <p:cNvSpPr>
            <a:spLocks noGrp="1"/>
          </p:cNvSpPr>
          <p:nvPr>
            <p:ph type="body" sz="quarter" idx="11" hasCustomPrompt="1"/>
            <p:custDataLst>
              <p:tags r:id="rId6"/>
            </p:custDataLst>
          </p:nvPr>
        </p:nvSpPr>
        <p:spPr bwMode="gray">
          <a:xfrm>
            <a:off x="6419849" y="1549401"/>
            <a:ext cx="4464000" cy="828674"/>
          </a:xfrm>
        </p:spPr>
        <p:txBody>
          <a:bodyPr anchor="b"/>
          <a:lstStyle>
            <a:lvl1pPr marL="0" indent="0">
              <a:buNone/>
              <a:defRPr sz="3200" b="1">
                <a:solidFill>
                  <a:schemeClr val="accent1"/>
                </a:solidFill>
              </a:defRPr>
            </a:lvl1pPr>
          </a:lstStyle>
          <a:p>
            <a:pPr lvl="0"/>
            <a:r>
              <a:rPr lang="de-AT" dirty="0"/>
              <a:t>Titel kurz</a:t>
            </a:r>
          </a:p>
        </p:txBody>
      </p:sp>
      <p:sp>
        <p:nvSpPr>
          <p:cNvPr id="4" name="Inhaltsplatzhalter 3">
            <a:extLst>
              <a:ext uri="{FF2B5EF4-FFF2-40B4-BE49-F238E27FC236}">
                <a16:creationId xmlns:a16="http://schemas.microsoft.com/office/drawing/2014/main" id="{CE90AAD2-686D-442B-A7A1-591C8F14300E}"/>
              </a:ext>
            </a:extLst>
          </p:cNvPr>
          <p:cNvSpPr>
            <a:spLocks noGrp="1"/>
          </p:cNvSpPr>
          <p:nvPr>
            <p:ph sz="half" idx="2" hasCustomPrompt="1"/>
            <p:custDataLst>
              <p:tags r:id="rId7"/>
            </p:custDataLst>
          </p:nvPr>
        </p:nvSpPr>
        <p:spPr>
          <a:xfrm>
            <a:off x="6419849" y="2628900"/>
            <a:ext cx="4464000" cy="310356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8" name="Textplatzhalter 6">
            <a:extLst>
              <a:ext uri="{FF2B5EF4-FFF2-40B4-BE49-F238E27FC236}">
                <a16:creationId xmlns:a16="http://schemas.microsoft.com/office/drawing/2014/main" id="{EDFB22B7-5CFA-40C9-876A-2EEB5D5B9329}"/>
              </a:ext>
            </a:extLst>
          </p:cNvPr>
          <p:cNvSpPr>
            <a:spLocks noGrp="1"/>
          </p:cNvSpPr>
          <p:nvPr>
            <p:ph type="body" sz="quarter" idx="20" hasCustomPrompt="1"/>
            <p:custDataLst>
              <p:tags r:id="rId8"/>
            </p:custDataLst>
          </p:nvPr>
        </p:nvSpPr>
        <p:spPr>
          <a:xfrm>
            <a:off x="6419327"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01645802-C8CA-46DF-993F-A4B3CBA5C158}"/>
              </a:ext>
            </a:extLst>
          </p:cNvPr>
          <p:cNvSpPr>
            <a:spLocks noGrp="1"/>
          </p:cNvSpPr>
          <p:nvPr>
            <p:ph type="ftr" sz="quarter" idx="16"/>
          </p:nvPr>
        </p:nvSpPr>
        <p:spPr/>
        <p:txBody>
          <a:bodyPr/>
          <a:lstStyle/>
          <a:p>
            <a:r>
              <a:rPr lang="de-DE"/>
              <a:t>Auf einen Blick | August 2022</a:t>
            </a:r>
            <a:endParaRPr lang="de-AT" dirty="0"/>
          </a:p>
        </p:txBody>
      </p:sp>
    </p:spTree>
    <p:extLst>
      <p:ext uri="{BB962C8B-B14F-4D97-AF65-F5344CB8AC3E}">
        <p14:creationId xmlns:p14="http://schemas.microsoft.com/office/powerpoint/2010/main" val="213990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Bild groß">
    <p:spTree>
      <p:nvGrpSpPr>
        <p:cNvPr id="1" name=""/>
        <p:cNvGrpSpPr/>
        <p:nvPr/>
      </p:nvGrpSpPr>
      <p:grpSpPr>
        <a:xfrm>
          <a:off x="0" y="0"/>
          <a:ext cx="0" cy="0"/>
          <a:chOff x="0" y="0"/>
          <a:chExt cx="0" cy="0"/>
        </a:xfrm>
      </p:grpSpPr>
      <p:pic>
        <p:nvPicPr>
          <p:cNvPr id="44" name="Grafik 43" descr="Logo der Technischen Universität Wien">
            <a:extLst>
              <a:ext uri="{FF2B5EF4-FFF2-40B4-BE49-F238E27FC236}">
                <a16:creationId xmlns:a16="http://schemas.microsoft.com/office/drawing/2014/main" id="{6F6E8048-A8A6-40D6-9F76-8C1F76FD6D30}"/>
              </a:ext>
            </a:extLst>
          </p:cNvPr>
          <p:cNvPicPr/>
          <p:nvPr userDrawn="1">
            <p:custDataLst>
              <p:tags r:id="rId1"/>
            </p:custDataLst>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8287" y="466725"/>
            <a:ext cx="1939882" cy="734886"/>
          </a:xfrm>
          <a:prstGeom prst="rect">
            <a:avLst/>
          </a:prstGeom>
        </p:spPr>
      </p:pic>
      <p:sp>
        <p:nvSpPr>
          <p:cNvPr id="2" name="Titel 1">
            <a:extLst>
              <a:ext uri="{FF2B5EF4-FFF2-40B4-BE49-F238E27FC236}">
                <a16:creationId xmlns:a16="http://schemas.microsoft.com/office/drawing/2014/main" id="{33818965-B1EA-4BB7-B603-FBD6BFB823F3}"/>
              </a:ext>
            </a:extLst>
          </p:cNvPr>
          <p:cNvSpPr>
            <a:spLocks noGrp="1"/>
          </p:cNvSpPr>
          <p:nvPr>
            <p:ph type="title"/>
            <p:custDataLst>
              <p:tags r:id="rId2"/>
            </p:custDataLst>
          </p:nvPr>
        </p:nvSpPr>
        <p:spPr>
          <a:xfrm>
            <a:off x="1308101" y="1549399"/>
            <a:ext cx="4464050" cy="828675"/>
          </a:xfrm>
        </p:spPr>
        <p:txBody>
          <a:bodyPr/>
          <a:lstStyle/>
          <a:p>
            <a:r>
              <a:rPr lang="de-DE"/>
              <a:t>Mastertitelformat bearbeiten</a:t>
            </a:r>
            <a:endParaRPr lang="de-AT" dirty="0"/>
          </a:p>
        </p:txBody>
      </p:sp>
      <p:sp>
        <p:nvSpPr>
          <p:cNvPr id="7" name="Textplatzhalter 6">
            <a:extLst>
              <a:ext uri="{FF2B5EF4-FFF2-40B4-BE49-F238E27FC236}">
                <a16:creationId xmlns:a16="http://schemas.microsoft.com/office/drawing/2014/main" id="{BE736EC6-E18D-421D-815A-07C67D0C5B1D}"/>
              </a:ext>
            </a:extLst>
          </p:cNvPr>
          <p:cNvSpPr>
            <a:spLocks noGrp="1"/>
          </p:cNvSpPr>
          <p:nvPr>
            <p:ph type="body" sz="quarter" idx="11" hasCustomPrompt="1"/>
            <p:custDataLst>
              <p:tags r:id="rId3"/>
            </p:custDataLst>
          </p:nvPr>
        </p:nvSpPr>
        <p:spPr>
          <a:xfrm>
            <a:off x="1308101" y="2628900"/>
            <a:ext cx="4464050" cy="327501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1" name="Bildplatzhalter 10">
            <a:extLst>
              <a:ext uri="{FF2B5EF4-FFF2-40B4-BE49-F238E27FC236}">
                <a16:creationId xmlns:a16="http://schemas.microsoft.com/office/drawing/2014/main" id="{90032777-F022-4926-B155-9B65CA68852D}"/>
              </a:ext>
            </a:extLst>
          </p:cNvPr>
          <p:cNvSpPr>
            <a:spLocks noGrp="1"/>
          </p:cNvSpPr>
          <p:nvPr>
            <p:ph type="pic" sz="quarter" idx="12"/>
            <p:custDataLst>
              <p:tags r:id="rId4"/>
            </p:custDataLst>
          </p:nvPr>
        </p:nvSpPr>
        <p:spPr>
          <a:xfrm>
            <a:off x="6419850" y="466724"/>
            <a:ext cx="5292725" cy="5257801"/>
          </a:xfrm>
        </p:spPr>
        <p:txBody>
          <a:bodyPr/>
          <a:lstStyle>
            <a:lvl1pPr marL="0" indent="0">
              <a:buNone/>
              <a:defRPr/>
            </a:lvl1pPr>
          </a:lstStyle>
          <a:p>
            <a:r>
              <a:rPr lang="de-DE"/>
              <a:t>Bild durch Klicken auf Symbol hinzufügen</a:t>
            </a:r>
            <a:endParaRPr lang="de-AT" dirty="0"/>
          </a:p>
        </p:txBody>
      </p:sp>
      <p:sp>
        <p:nvSpPr>
          <p:cNvPr id="43" name="Textplatzhalter 6">
            <a:extLst>
              <a:ext uri="{FF2B5EF4-FFF2-40B4-BE49-F238E27FC236}">
                <a16:creationId xmlns:a16="http://schemas.microsoft.com/office/drawing/2014/main" id="{D7E7DD6B-7A49-46D6-9B77-F3D80A663AC4}"/>
              </a:ext>
            </a:extLst>
          </p:cNvPr>
          <p:cNvSpPr>
            <a:spLocks noGrp="1"/>
          </p:cNvSpPr>
          <p:nvPr>
            <p:ph type="body" sz="quarter" idx="20" hasCustomPrompt="1"/>
            <p:custDataLst>
              <p:tags r:id="rId5"/>
            </p:custDataLst>
          </p:nvPr>
        </p:nvSpPr>
        <p:spPr>
          <a:xfrm>
            <a:off x="6422935" y="5795962"/>
            <a:ext cx="5292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6498FEE5-0E49-40F0-A7F3-0900FB3D0710}"/>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B03C87CB-D750-4CCA-B59C-9E8CA49429C9}"/>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2722140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und Bild Querformat">
    <p:spTree>
      <p:nvGrpSpPr>
        <p:cNvPr id="1" name=""/>
        <p:cNvGrpSpPr/>
        <p:nvPr/>
      </p:nvGrpSpPr>
      <p:grpSpPr>
        <a:xfrm>
          <a:off x="0" y="0"/>
          <a:ext cx="0" cy="0"/>
          <a:chOff x="0" y="0"/>
          <a:chExt cx="0" cy="0"/>
        </a:xfrm>
      </p:grpSpPr>
      <p:pic>
        <p:nvPicPr>
          <p:cNvPr id="46" name="Grafik 45" descr="Logo der Technischen Universität Wien">
            <a:extLst>
              <a:ext uri="{FF2B5EF4-FFF2-40B4-BE49-F238E27FC236}">
                <a16:creationId xmlns:a16="http://schemas.microsoft.com/office/drawing/2014/main" id="{8255916F-C74A-4F99-B096-58397C68C15E}"/>
              </a:ext>
            </a:extLst>
          </p:cNvPr>
          <p:cNvPicPr/>
          <p:nvPr userDrawn="1">
            <p:custDataLst>
              <p:tags r:id="rId1"/>
            </p:custDataLst>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8287" y="466725"/>
            <a:ext cx="1939882" cy="734886"/>
          </a:xfrm>
          <a:prstGeom prst="rect">
            <a:avLst/>
          </a:prstGeom>
        </p:spPr>
      </p:pic>
      <p:sp>
        <p:nvSpPr>
          <p:cNvPr id="5" name="Titel 4">
            <a:extLst>
              <a:ext uri="{FF2B5EF4-FFF2-40B4-BE49-F238E27FC236}">
                <a16:creationId xmlns:a16="http://schemas.microsoft.com/office/drawing/2014/main" id="{23A681F0-FCE5-4B65-9CC1-B94D7109D7CD}"/>
              </a:ext>
            </a:extLst>
          </p:cNvPr>
          <p:cNvSpPr>
            <a:spLocks noGrp="1"/>
          </p:cNvSpPr>
          <p:nvPr>
            <p:ph type="title"/>
            <p:custDataLst>
              <p:tags r:id="rId2"/>
            </p:custDataLst>
          </p:nvPr>
        </p:nvSpPr>
        <p:spPr>
          <a:xfrm>
            <a:off x="1308101" y="1549399"/>
            <a:ext cx="4464050" cy="828675"/>
          </a:xfrm>
        </p:spPr>
        <p:txBody>
          <a:bodyPr/>
          <a:lstStyle/>
          <a:p>
            <a:r>
              <a:rPr lang="de-DE"/>
              <a:t>Mastertitelformat bearbeiten</a:t>
            </a:r>
            <a:endParaRPr lang="de-AT" dirty="0"/>
          </a:p>
        </p:txBody>
      </p:sp>
      <p:sp>
        <p:nvSpPr>
          <p:cNvPr id="7" name="Textplatzhalter 6">
            <a:extLst>
              <a:ext uri="{FF2B5EF4-FFF2-40B4-BE49-F238E27FC236}">
                <a16:creationId xmlns:a16="http://schemas.microsoft.com/office/drawing/2014/main" id="{BE736EC6-E18D-421D-815A-07C67D0C5B1D}"/>
              </a:ext>
            </a:extLst>
          </p:cNvPr>
          <p:cNvSpPr>
            <a:spLocks noGrp="1"/>
          </p:cNvSpPr>
          <p:nvPr>
            <p:ph type="body" sz="quarter" idx="11" hasCustomPrompt="1"/>
            <p:custDataLst>
              <p:tags r:id="rId3"/>
            </p:custDataLst>
          </p:nvPr>
        </p:nvSpPr>
        <p:spPr>
          <a:xfrm>
            <a:off x="1308101" y="2628900"/>
            <a:ext cx="4464050" cy="2455862"/>
          </a:xfrm>
        </p:spPr>
        <p:txBody>
          <a:bodyPr/>
          <a:lstStyle>
            <a:lvl1pPr>
              <a:buClr>
                <a:schemeClr val="accent1"/>
              </a:buClr>
              <a:defRPr lang="de-AT" dirty="0"/>
            </a:lvl1pPr>
            <a:lvl2pPr>
              <a:buClr>
                <a:schemeClr val="accent1"/>
              </a:buClr>
              <a:defRPr lang="de-AT" dirty="0"/>
            </a:lvl2pPr>
            <a:lvl3pPr>
              <a:buClr>
                <a:schemeClr val="accent1"/>
              </a:buClr>
              <a:defRPr lang="de-AT" dirty="0"/>
            </a:lvl3pPr>
            <a:lvl4pPr>
              <a:buClr>
                <a:schemeClr val="accent1"/>
              </a:buClr>
              <a:defRPr lang="de-AT" dirty="0"/>
            </a:lvl4pPr>
            <a:lvl5pPr>
              <a:buClr>
                <a:schemeClr val="accent1"/>
              </a:buClr>
              <a:defRPr lang="de-AT" dirty="0"/>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1" name="Bildplatzhalter 10">
            <a:extLst>
              <a:ext uri="{FF2B5EF4-FFF2-40B4-BE49-F238E27FC236}">
                <a16:creationId xmlns:a16="http://schemas.microsoft.com/office/drawing/2014/main" id="{90032777-F022-4926-B155-9B65CA68852D}"/>
              </a:ext>
            </a:extLst>
          </p:cNvPr>
          <p:cNvSpPr>
            <a:spLocks noGrp="1"/>
          </p:cNvSpPr>
          <p:nvPr>
            <p:ph type="pic" sz="quarter" idx="12"/>
            <p:custDataLst>
              <p:tags r:id="rId4"/>
            </p:custDataLst>
          </p:nvPr>
        </p:nvSpPr>
        <p:spPr>
          <a:xfrm>
            <a:off x="6419850" y="1549400"/>
            <a:ext cx="5292725" cy="3527425"/>
          </a:xfrm>
        </p:spPr>
        <p:txBody>
          <a:bodyPr/>
          <a:lstStyle>
            <a:lvl1pPr marL="0" indent="0">
              <a:buNone/>
              <a:defRPr/>
            </a:lvl1pPr>
          </a:lstStyle>
          <a:p>
            <a:r>
              <a:rPr lang="de-DE"/>
              <a:t>Bild durch Klicken auf Symbol hinzufügen</a:t>
            </a:r>
            <a:endParaRPr lang="de-AT" dirty="0"/>
          </a:p>
        </p:txBody>
      </p:sp>
      <p:sp>
        <p:nvSpPr>
          <p:cNvPr id="43" name="Textplatzhalter 6">
            <a:extLst>
              <a:ext uri="{FF2B5EF4-FFF2-40B4-BE49-F238E27FC236}">
                <a16:creationId xmlns:a16="http://schemas.microsoft.com/office/drawing/2014/main" id="{3C366575-A0E1-435D-B2F7-A633BB9BA970}"/>
              </a:ext>
            </a:extLst>
          </p:cNvPr>
          <p:cNvSpPr>
            <a:spLocks noGrp="1"/>
          </p:cNvSpPr>
          <p:nvPr>
            <p:ph type="body" sz="quarter" idx="20" hasCustomPrompt="1"/>
            <p:custDataLst>
              <p:tags r:id="rId5"/>
            </p:custDataLst>
          </p:nvPr>
        </p:nvSpPr>
        <p:spPr>
          <a:xfrm>
            <a:off x="6422935" y="5139015"/>
            <a:ext cx="5292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DAF7C3B0-C23A-4FDF-A6AF-F0A70F586791}"/>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E6F37747-6725-4A2E-9A78-7D0CB46DB205}"/>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43013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pic>
        <p:nvPicPr>
          <p:cNvPr id="42" name="Grafik 41" descr="Logo der Technischen Universität Wien">
            <a:extLst>
              <a:ext uri="{FF2B5EF4-FFF2-40B4-BE49-F238E27FC236}">
                <a16:creationId xmlns:a16="http://schemas.microsoft.com/office/drawing/2014/main" id="{01CD9B7C-68E1-417F-A205-77F00F0A1E1F}"/>
              </a:ext>
            </a:extLst>
          </p:cNvPr>
          <p:cNvPicPr/>
          <p:nvPr userDrawn="1">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8287" y="466725"/>
            <a:ext cx="1939882" cy="734886"/>
          </a:xfrm>
          <a:prstGeom prst="rect">
            <a:avLst/>
          </a:prstGeom>
        </p:spPr>
      </p:pic>
      <p:sp>
        <p:nvSpPr>
          <p:cNvPr id="43" name="Titel 42">
            <a:extLst>
              <a:ext uri="{FF2B5EF4-FFF2-40B4-BE49-F238E27FC236}">
                <a16:creationId xmlns:a16="http://schemas.microsoft.com/office/drawing/2014/main" id="{257E20E4-5915-449A-9EAF-02177CB5A4F4}"/>
              </a:ext>
            </a:extLst>
          </p:cNvPr>
          <p:cNvSpPr>
            <a:spLocks noGrp="1"/>
          </p:cNvSpPr>
          <p:nvPr>
            <p:ph type="title"/>
            <p:custDataLst>
              <p:tags r:id="rId2"/>
            </p:custDataLst>
          </p:nvPr>
        </p:nvSpPr>
        <p:spPr/>
        <p:txBody>
          <a:bodyPr/>
          <a:lstStyle/>
          <a:p>
            <a:r>
              <a:rPr lang="de-DE"/>
              <a:t>Mastertitelformat bearbeiten</a:t>
            </a:r>
            <a:endParaRPr lang="de-AT" dirty="0"/>
          </a:p>
        </p:txBody>
      </p:sp>
      <p:sp>
        <p:nvSpPr>
          <p:cNvPr id="7" name="Tabellenplatzhalter 6">
            <a:extLst>
              <a:ext uri="{FF2B5EF4-FFF2-40B4-BE49-F238E27FC236}">
                <a16:creationId xmlns:a16="http://schemas.microsoft.com/office/drawing/2014/main" id="{16875FCD-3D13-4E90-B3E6-1E014D587D9B}"/>
              </a:ext>
            </a:extLst>
          </p:cNvPr>
          <p:cNvSpPr>
            <a:spLocks noGrp="1"/>
          </p:cNvSpPr>
          <p:nvPr>
            <p:ph type="tbl" sz="quarter" idx="11"/>
            <p:custDataLst>
              <p:tags r:id="rId3"/>
            </p:custDataLst>
          </p:nvPr>
        </p:nvSpPr>
        <p:spPr>
          <a:xfrm>
            <a:off x="1307069" y="2628900"/>
            <a:ext cx="10405506" cy="3103562"/>
          </a:xfrm>
        </p:spPr>
        <p:txBody>
          <a:bodyPr/>
          <a:lstStyle>
            <a:lvl1pPr marL="0" indent="0">
              <a:buNone/>
              <a:defRPr/>
            </a:lvl1pPr>
          </a:lstStyle>
          <a:p>
            <a:r>
              <a:rPr lang="de-DE"/>
              <a:t>Tabelle durch Klicken auf Symbol hinzufügen</a:t>
            </a:r>
            <a:endParaRPr lang="de-AT" dirty="0"/>
          </a:p>
        </p:txBody>
      </p:sp>
      <p:sp>
        <p:nvSpPr>
          <p:cNvPr id="44" name="Textplatzhalter 6">
            <a:extLst>
              <a:ext uri="{FF2B5EF4-FFF2-40B4-BE49-F238E27FC236}">
                <a16:creationId xmlns:a16="http://schemas.microsoft.com/office/drawing/2014/main" id="{477C37F3-41FF-4F9C-879D-61D49123C46A}"/>
              </a:ext>
            </a:extLst>
          </p:cNvPr>
          <p:cNvSpPr>
            <a:spLocks noGrp="1"/>
          </p:cNvSpPr>
          <p:nvPr>
            <p:ph type="body" sz="quarter" idx="18" hasCustomPrompt="1"/>
            <p:custDataLst>
              <p:tags r:id="rId4"/>
            </p:custDataLst>
          </p:nvPr>
        </p:nvSpPr>
        <p:spPr>
          <a:xfrm>
            <a:off x="1308099" y="5795962"/>
            <a:ext cx="1040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4" name="Fußzeilenplatzhalter 3">
            <a:extLst>
              <a:ext uri="{FF2B5EF4-FFF2-40B4-BE49-F238E27FC236}">
                <a16:creationId xmlns:a16="http://schemas.microsoft.com/office/drawing/2014/main" id="{2A144BF2-C4EA-4914-B417-C39C63944825}"/>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02E67494-E528-4F3B-BF5C-BED8288A0989}"/>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92743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pic>
        <p:nvPicPr>
          <p:cNvPr id="45" name="Grafik 44" descr="Logo der Technischen Universität Wien">
            <a:extLst>
              <a:ext uri="{FF2B5EF4-FFF2-40B4-BE49-F238E27FC236}">
                <a16:creationId xmlns:a16="http://schemas.microsoft.com/office/drawing/2014/main" id="{A3C39FBE-5949-4D36-BF84-EE4617A28BE0}"/>
              </a:ext>
            </a:extLst>
          </p:cNvPr>
          <p:cNvPicPr/>
          <p:nvPr userDrawn="1">
            <p:custDataLst>
              <p:tags r:id="rId1"/>
            </p:custDataLst>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8287" y="466725"/>
            <a:ext cx="1939882" cy="734886"/>
          </a:xfrm>
          <a:prstGeom prst="rect">
            <a:avLst/>
          </a:prstGeom>
        </p:spPr>
      </p:pic>
      <p:sp>
        <p:nvSpPr>
          <p:cNvPr id="6" name="Titel 5">
            <a:extLst>
              <a:ext uri="{FF2B5EF4-FFF2-40B4-BE49-F238E27FC236}">
                <a16:creationId xmlns:a16="http://schemas.microsoft.com/office/drawing/2014/main" id="{6C00A8C0-0C94-4283-B6B6-E3602A0E62F2}"/>
              </a:ext>
            </a:extLst>
          </p:cNvPr>
          <p:cNvSpPr>
            <a:spLocks noGrp="1"/>
          </p:cNvSpPr>
          <p:nvPr>
            <p:ph type="title"/>
            <p:custDataLst>
              <p:tags r:id="rId2"/>
            </p:custDataLst>
          </p:nvPr>
        </p:nvSpPr>
        <p:spPr>
          <a:xfrm>
            <a:off x="1308101" y="1549399"/>
            <a:ext cx="4464050" cy="828675"/>
          </a:xfrm>
        </p:spPr>
        <p:txBody>
          <a:bodyPr/>
          <a:lstStyle/>
          <a:p>
            <a:r>
              <a:rPr lang="de-DE"/>
              <a:t>Mastertitelformat bearbeiten</a:t>
            </a:r>
            <a:endParaRPr lang="de-AT" dirty="0"/>
          </a:p>
        </p:txBody>
      </p:sp>
      <p:sp>
        <p:nvSpPr>
          <p:cNvPr id="7" name="Textplatzhalter 6">
            <a:extLst>
              <a:ext uri="{FF2B5EF4-FFF2-40B4-BE49-F238E27FC236}">
                <a16:creationId xmlns:a16="http://schemas.microsoft.com/office/drawing/2014/main" id="{BE736EC6-E18D-421D-815A-07C67D0C5B1D}"/>
              </a:ext>
            </a:extLst>
          </p:cNvPr>
          <p:cNvSpPr>
            <a:spLocks noGrp="1"/>
          </p:cNvSpPr>
          <p:nvPr>
            <p:ph type="body" sz="quarter" idx="11" hasCustomPrompt="1"/>
            <p:custDataLst>
              <p:tags r:id="rId3"/>
            </p:custDataLst>
          </p:nvPr>
        </p:nvSpPr>
        <p:spPr>
          <a:xfrm>
            <a:off x="1308101" y="2628900"/>
            <a:ext cx="4464050" cy="327501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3" name="Diagrammplatzhalter 2">
            <a:extLst>
              <a:ext uri="{FF2B5EF4-FFF2-40B4-BE49-F238E27FC236}">
                <a16:creationId xmlns:a16="http://schemas.microsoft.com/office/drawing/2014/main" id="{32E0DB4B-5F1B-42DD-83CB-F2653DB6A8BB}"/>
              </a:ext>
            </a:extLst>
          </p:cNvPr>
          <p:cNvSpPr>
            <a:spLocks noGrp="1"/>
          </p:cNvSpPr>
          <p:nvPr>
            <p:ph type="chart" sz="quarter" idx="14"/>
            <p:custDataLst>
              <p:tags r:id="rId4"/>
            </p:custDataLst>
          </p:nvPr>
        </p:nvSpPr>
        <p:spPr>
          <a:xfrm>
            <a:off x="6419850" y="1209674"/>
            <a:ext cx="5292725" cy="4514851"/>
          </a:xfrm>
        </p:spPr>
        <p:txBody>
          <a:bodyPr/>
          <a:lstStyle>
            <a:lvl1pPr marL="0" indent="0">
              <a:buNone/>
              <a:defRPr/>
            </a:lvl1pPr>
          </a:lstStyle>
          <a:p>
            <a:r>
              <a:rPr lang="de-DE"/>
              <a:t>Diagramm durch Klicken auf Symbol hinzufügen</a:t>
            </a:r>
            <a:endParaRPr lang="de-AT" dirty="0"/>
          </a:p>
        </p:txBody>
      </p:sp>
      <p:sp>
        <p:nvSpPr>
          <p:cNvPr id="43" name="Textplatzhalter 6">
            <a:extLst>
              <a:ext uri="{FF2B5EF4-FFF2-40B4-BE49-F238E27FC236}">
                <a16:creationId xmlns:a16="http://schemas.microsoft.com/office/drawing/2014/main" id="{C2ADED94-8356-4555-85DB-EBCA122F7F78}"/>
              </a:ext>
            </a:extLst>
          </p:cNvPr>
          <p:cNvSpPr>
            <a:spLocks noGrp="1"/>
          </p:cNvSpPr>
          <p:nvPr>
            <p:ph type="body" sz="quarter" idx="20" hasCustomPrompt="1"/>
            <p:custDataLst>
              <p:tags r:id="rId5"/>
            </p:custDataLst>
          </p:nvPr>
        </p:nvSpPr>
        <p:spPr>
          <a:xfrm>
            <a:off x="6422935" y="5795962"/>
            <a:ext cx="5292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3AF8834E-16B1-4EE9-8DF7-FA1E2F51D028}"/>
              </a:ext>
            </a:extLst>
          </p:cNvPr>
          <p:cNvSpPr>
            <a:spLocks noGrp="1"/>
          </p:cNvSpPr>
          <p:nvPr>
            <p:ph type="ftr" sz="quarter" idx="15"/>
          </p:nvPr>
        </p:nvSpPr>
        <p:spPr/>
        <p:txBody>
          <a:bodyPr/>
          <a:lstStyle/>
          <a:p>
            <a:r>
              <a:rPr lang="de-DE"/>
              <a:t>Auf einen Blick | August 2022</a:t>
            </a:r>
            <a:endParaRPr lang="de-AT" dirty="0"/>
          </a:p>
        </p:txBody>
      </p:sp>
      <p:sp>
        <p:nvSpPr>
          <p:cNvPr id="8" name="Foliennummernplatzhalter 7">
            <a:extLst>
              <a:ext uri="{FF2B5EF4-FFF2-40B4-BE49-F238E27FC236}">
                <a16:creationId xmlns:a16="http://schemas.microsoft.com/office/drawing/2014/main" id="{676AD5D1-50CA-4899-9199-1E0698A40712}"/>
              </a:ext>
            </a:extLst>
          </p:cNvPr>
          <p:cNvSpPr>
            <a:spLocks noGrp="1"/>
          </p:cNvSpPr>
          <p:nvPr>
            <p:ph type="sldNum" sz="quarter" idx="16"/>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81991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bg bwMode="gray">
      <p:bgPr>
        <a:solidFill>
          <a:schemeClr val="tx2"/>
        </a:solidFill>
        <a:effectLst/>
      </p:bgPr>
    </p:bg>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DE750BCC-5617-4E30-A125-B426A9710263}"/>
              </a:ext>
            </a:extLst>
          </p:cNvPr>
          <p:cNvSpPr>
            <a:spLocks noGrp="1"/>
          </p:cNvSpPr>
          <p:nvPr>
            <p:ph type="title"/>
            <p:custDataLst>
              <p:tags r:id="rId1"/>
            </p:custDataLst>
          </p:nvPr>
        </p:nvSpPr>
        <p:spPr>
          <a:xfrm>
            <a:off x="822961" y="195048"/>
            <a:ext cx="10469880" cy="507896"/>
          </a:xfrm>
        </p:spPr>
        <p:txBody>
          <a:bodyPr/>
          <a:lstStyle>
            <a:lvl1pPr>
              <a:defRPr>
                <a:solidFill>
                  <a:schemeClr val="bg1"/>
                </a:solidFill>
              </a:defRPr>
            </a:lvl1pPr>
          </a:lstStyle>
          <a:p>
            <a:r>
              <a:rPr lang="de-DE"/>
              <a:t>Mastertitelformat bearbeiten</a:t>
            </a:r>
            <a:endParaRPr lang="de-AT" dirty="0"/>
          </a:p>
        </p:txBody>
      </p:sp>
      <p:sp>
        <p:nvSpPr>
          <p:cNvPr id="8" name="Medienplatzhalter 7">
            <a:extLst>
              <a:ext uri="{FF2B5EF4-FFF2-40B4-BE49-F238E27FC236}">
                <a16:creationId xmlns:a16="http://schemas.microsoft.com/office/drawing/2014/main" id="{9DB15156-AFEA-490A-9AB3-282980DCE6BB}"/>
              </a:ext>
            </a:extLst>
          </p:cNvPr>
          <p:cNvSpPr>
            <a:spLocks noGrp="1"/>
          </p:cNvSpPr>
          <p:nvPr>
            <p:ph type="media" sz="quarter" idx="11"/>
            <p:custDataLst>
              <p:tags r:id="rId2"/>
            </p:custDataLst>
          </p:nvPr>
        </p:nvSpPr>
        <p:spPr>
          <a:xfrm>
            <a:off x="838200" y="860793"/>
            <a:ext cx="10454640" cy="5179859"/>
          </a:xfrm>
        </p:spPr>
        <p:txBody>
          <a:bodyPr/>
          <a:lstStyle>
            <a:lvl1pPr marL="0" indent="0">
              <a:buNone/>
              <a:defRPr>
                <a:solidFill>
                  <a:schemeClr val="bg1"/>
                </a:solidFill>
              </a:defRPr>
            </a:lvl1pPr>
          </a:lstStyle>
          <a:p>
            <a:r>
              <a:rPr lang="de-DE"/>
              <a:t>Mediaclip durch Klicken auf Symbol hinzufügen</a:t>
            </a:r>
            <a:endParaRPr lang="de-AT" dirty="0"/>
          </a:p>
        </p:txBody>
      </p:sp>
      <p:sp>
        <p:nvSpPr>
          <p:cNvPr id="10" name="Textplatzhalter 6">
            <a:extLst>
              <a:ext uri="{FF2B5EF4-FFF2-40B4-BE49-F238E27FC236}">
                <a16:creationId xmlns:a16="http://schemas.microsoft.com/office/drawing/2014/main" id="{023AC317-B486-4CC7-B5B5-23C174489D1B}"/>
              </a:ext>
            </a:extLst>
          </p:cNvPr>
          <p:cNvSpPr>
            <a:spLocks noGrp="1"/>
          </p:cNvSpPr>
          <p:nvPr>
            <p:ph type="body" sz="quarter" idx="20" hasCustomPrompt="1"/>
            <p:custDataLst>
              <p:tags r:id="rId3"/>
            </p:custDataLst>
          </p:nvPr>
        </p:nvSpPr>
        <p:spPr>
          <a:xfrm>
            <a:off x="6422935" y="6082240"/>
            <a:ext cx="4869905" cy="100013"/>
          </a:xfrm>
        </p:spPr>
        <p:txBody>
          <a:bodyPr anchor="b"/>
          <a:lstStyle>
            <a:lvl1pPr marL="0" indent="0">
              <a:buNone/>
              <a:defRPr sz="800" cap="all" baseline="0">
                <a:solidFill>
                  <a:schemeClr val="bg1"/>
                </a:solidFill>
              </a:defRPr>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963120CD-C498-4220-A8B4-BE4E0E076332}"/>
              </a:ext>
            </a:extLst>
          </p:cNvPr>
          <p:cNvSpPr>
            <a:spLocks noGrp="1"/>
          </p:cNvSpPr>
          <p:nvPr>
            <p:ph type="ftr" sz="quarter" idx="14"/>
          </p:nvPr>
        </p:nvSpPr>
        <p:spPr/>
        <p:txBody>
          <a:bodyPr/>
          <a:lstStyle/>
          <a:p>
            <a:r>
              <a:rPr lang="de-DE"/>
              <a:t>Auf einen Blick | August 2022</a:t>
            </a:r>
            <a:endParaRPr lang="de-AT" dirty="0"/>
          </a:p>
        </p:txBody>
      </p:sp>
      <p:sp>
        <p:nvSpPr>
          <p:cNvPr id="3" name="Foliennummernplatzhalter 2">
            <a:extLst>
              <a:ext uri="{FF2B5EF4-FFF2-40B4-BE49-F238E27FC236}">
                <a16:creationId xmlns:a16="http://schemas.microsoft.com/office/drawing/2014/main" id="{F6E1F152-AD0F-4B68-9E69-AE6948F47C76}"/>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730932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Zitat etc.">
    <p:bg bwMode="gray">
      <p:bgPr>
        <a:solidFill>
          <a:schemeClr val="tx2"/>
        </a:solidFill>
        <a:effectLst/>
      </p:bgPr>
    </p:bg>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DE750BCC-5617-4E30-A125-B426A9710263}"/>
              </a:ext>
            </a:extLst>
          </p:cNvPr>
          <p:cNvSpPr>
            <a:spLocks noGrp="1"/>
          </p:cNvSpPr>
          <p:nvPr>
            <p:ph type="title"/>
            <p:custDataLst>
              <p:tags r:id="rId1"/>
            </p:custDataLst>
          </p:nvPr>
        </p:nvSpPr>
        <p:spPr>
          <a:xfrm>
            <a:off x="1308100" y="1209676"/>
            <a:ext cx="9577388" cy="3099778"/>
          </a:xfrm>
        </p:spPr>
        <p:txBody>
          <a:bodyPr anchor="ctr"/>
          <a:lstStyle>
            <a:lvl1pPr algn="ctr">
              <a:defRPr sz="4000">
                <a:solidFill>
                  <a:schemeClr val="bg1"/>
                </a:solidFill>
              </a:defRPr>
            </a:lvl1pPr>
          </a:lstStyle>
          <a:p>
            <a:r>
              <a:rPr lang="de-DE"/>
              <a:t>Mastertitelformat bearbeiten</a:t>
            </a:r>
            <a:endParaRPr lang="de-AT" dirty="0"/>
          </a:p>
        </p:txBody>
      </p:sp>
      <p:sp>
        <p:nvSpPr>
          <p:cNvPr id="5" name="Textplatzhalter 4">
            <a:extLst>
              <a:ext uri="{FF2B5EF4-FFF2-40B4-BE49-F238E27FC236}">
                <a16:creationId xmlns:a16="http://schemas.microsoft.com/office/drawing/2014/main" id="{1B6E97C2-5489-4CD9-873E-EF97AACF8A28}"/>
              </a:ext>
            </a:extLst>
          </p:cNvPr>
          <p:cNvSpPr>
            <a:spLocks noGrp="1"/>
          </p:cNvSpPr>
          <p:nvPr>
            <p:ph type="body" sz="quarter" idx="16"/>
          </p:nvPr>
        </p:nvSpPr>
        <p:spPr>
          <a:xfrm>
            <a:off x="6232525" y="4503737"/>
            <a:ext cx="4652963" cy="573088"/>
          </a:xfrm>
        </p:spPr>
        <p:txBody>
          <a:bodyPr/>
          <a:lstStyle>
            <a:lvl1pPr marL="0" indent="0" algn="r">
              <a:buNone/>
              <a:defRPr sz="1800">
                <a:solidFill>
                  <a:schemeClr val="bg1"/>
                </a:solidFill>
              </a:defRPr>
            </a:lvl1pPr>
            <a:lvl2pPr algn="r">
              <a:defRPr sz="1600">
                <a:solidFill>
                  <a:schemeClr val="bg1"/>
                </a:solidFill>
              </a:defRPr>
            </a:lvl2pPr>
            <a:lvl3pPr algn="r">
              <a:defRPr sz="1400">
                <a:solidFill>
                  <a:schemeClr val="bg1"/>
                </a:solidFill>
              </a:defRPr>
            </a:lvl3pPr>
            <a:lvl4pPr algn="r">
              <a:defRPr sz="1400">
                <a:solidFill>
                  <a:schemeClr val="bg1"/>
                </a:solidFill>
              </a:defRPr>
            </a:lvl4pPr>
            <a:lvl5pPr algn="r">
              <a:defRPr sz="1400">
                <a:solidFill>
                  <a:schemeClr val="bg1"/>
                </a:solidFill>
              </a:defRPr>
            </a:lvl5pPr>
          </a:lstStyle>
          <a:p>
            <a:pPr lvl="0"/>
            <a:r>
              <a:rPr lang="de-DE"/>
              <a:t>Mastertextformat bearbeiten</a:t>
            </a:r>
          </a:p>
        </p:txBody>
      </p:sp>
      <p:sp>
        <p:nvSpPr>
          <p:cNvPr id="2" name="Fußzeilenplatzhalter 1">
            <a:extLst>
              <a:ext uri="{FF2B5EF4-FFF2-40B4-BE49-F238E27FC236}">
                <a16:creationId xmlns:a16="http://schemas.microsoft.com/office/drawing/2014/main" id="{963120CD-C498-4220-A8B4-BE4E0E076332}"/>
              </a:ext>
            </a:extLst>
          </p:cNvPr>
          <p:cNvSpPr>
            <a:spLocks noGrp="1"/>
          </p:cNvSpPr>
          <p:nvPr>
            <p:ph type="ftr" sz="quarter" idx="14"/>
          </p:nvPr>
        </p:nvSpPr>
        <p:spPr/>
        <p:txBody>
          <a:bodyPr/>
          <a:lstStyle/>
          <a:p>
            <a:r>
              <a:rPr lang="de-DE"/>
              <a:t>Auf einen Blick | August 2022</a:t>
            </a:r>
            <a:endParaRPr lang="de-AT" dirty="0"/>
          </a:p>
        </p:txBody>
      </p:sp>
      <p:sp>
        <p:nvSpPr>
          <p:cNvPr id="3" name="Foliennummernplatzhalter 2">
            <a:extLst>
              <a:ext uri="{FF2B5EF4-FFF2-40B4-BE49-F238E27FC236}">
                <a16:creationId xmlns:a16="http://schemas.microsoft.com/office/drawing/2014/main" id="{F6E1F152-AD0F-4B68-9E69-AE6948F47C76}"/>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95621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p:bg>
      <p:bgRef idx="1001">
        <a:schemeClr val="bg1"/>
      </p:bgRef>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E88835D5-7CB1-4717-895C-F6ACBDD1151E}"/>
              </a:ext>
            </a:extLst>
          </p:cNvPr>
          <p:cNvSpPr>
            <a:spLocks noGrp="1"/>
          </p:cNvSpPr>
          <p:nvPr>
            <p:ph type="pic" sz="quarter" idx="16"/>
            <p:custDataLst>
              <p:tags r:id="rId1"/>
            </p:custDataLst>
          </p:nvPr>
        </p:nvSpPr>
        <p:spPr>
          <a:xfrm>
            <a:off x="0" y="0"/>
            <a:ext cx="12192000" cy="6063380"/>
          </a:xfrm>
          <a:solidFill>
            <a:schemeClr val="bg1">
              <a:lumMod val="75000"/>
            </a:schemeClr>
          </a:solidFill>
          <a:ln>
            <a:noFill/>
          </a:ln>
        </p:spPr>
        <p:txBody>
          <a:bodyPr/>
          <a:lstStyle>
            <a:lvl1pPr marL="0" indent="0">
              <a:buNone/>
              <a:defRPr/>
            </a:lvl1pPr>
          </a:lstStyle>
          <a:p>
            <a:r>
              <a:rPr lang="de-DE"/>
              <a:t>Bild durch Klicken auf Symbol hinzufügen</a:t>
            </a:r>
            <a:endParaRPr lang="de-AT" dirty="0"/>
          </a:p>
        </p:txBody>
      </p:sp>
      <p:sp>
        <p:nvSpPr>
          <p:cNvPr id="13" name="Titel 12">
            <a:extLst>
              <a:ext uri="{FF2B5EF4-FFF2-40B4-BE49-F238E27FC236}">
                <a16:creationId xmlns:a16="http://schemas.microsoft.com/office/drawing/2014/main" id="{DE750BCC-5617-4E30-A125-B426A9710263}"/>
              </a:ext>
            </a:extLst>
          </p:cNvPr>
          <p:cNvSpPr>
            <a:spLocks noGrp="1"/>
          </p:cNvSpPr>
          <p:nvPr>
            <p:ph type="title"/>
            <p:custDataLst>
              <p:tags r:id="rId2"/>
            </p:custDataLst>
          </p:nvPr>
        </p:nvSpPr>
        <p:spPr>
          <a:xfrm>
            <a:off x="822961" y="195048"/>
            <a:ext cx="10469880" cy="507896"/>
          </a:xfrm>
        </p:spPr>
        <p:txBody>
          <a:bodyPr/>
          <a:lstStyle>
            <a:lvl1pPr>
              <a:defRPr>
                <a:solidFill>
                  <a:schemeClr val="bg1"/>
                </a:solidFill>
              </a:defRPr>
            </a:lvl1pPr>
          </a:lstStyle>
          <a:p>
            <a:r>
              <a:rPr lang="de-DE"/>
              <a:t>Mastertitelformat bearbeiten</a:t>
            </a:r>
            <a:endParaRPr lang="de-AT" dirty="0"/>
          </a:p>
        </p:txBody>
      </p:sp>
      <p:sp>
        <p:nvSpPr>
          <p:cNvPr id="7" name="Textplatzhalter 42">
            <a:extLst>
              <a:ext uri="{FF2B5EF4-FFF2-40B4-BE49-F238E27FC236}">
                <a16:creationId xmlns:a16="http://schemas.microsoft.com/office/drawing/2014/main" id="{B15E41F2-9F0D-4C90-B6D3-88903F9FBD2B}"/>
              </a:ext>
            </a:extLst>
          </p:cNvPr>
          <p:cNvSpPr>
            <a:spLocks noGrp="1"/>
          </p:cNvSpPr>
          <p:nvPr>
            <p:ph type="body" sz="quarter" idx="17" hasCustomPrompt="1"/>
            <p:custDataLst>
              <p:tags r:id="rId3"/>
            </p:custDataLst>
          </p:nvPr>
        </p:nvSpPr>
        <p:spPr>
          <a:xfrm>
            <a:off x="7247493" y="6050376"/>
            <a:ext cx="4465082" cy="171450"/>
          </a:xfrm>
        </p:spPr>
        <p:txBody>
          <a:bodyPr anchor="b"/>
          <a:lstStyle>
            <a:lvl1pPr algn="r">
              <a:buNone/>
              <a:defRPr sz="800" cap="all" baseline="0"/>
            </a:lvl1pPr>
            <a:lvl2pPr>
              <a:buNone/>
              <a:defRPr sz="800"/>
            </a:lvl2pPr>
            <a:lvl3pPr>
              <a:buNone/>
              <a:defRPr sz="800"/>
            </a:lvl3pPr>
            <a:lvl4pPr>
              <a:buNone/>
              <a:defRPr sz="800"/>
            </a:lvl4pPr>
            <a:lvl5pPr>
              <a:buNone/>
              <a:defRPr sz="800"/>
            </a:lvl5pPr>
          </a:lstStyle>
          <a:p>
            <a:pPr lvl="0" algn="r">
              <a:buNone/>
            </a:pPr>
            <a:r>
              <a:rPr lang="de-AT" dirty="0"/>
              <a:t>© Copyright-Info, Quelle, …</a:t>
            </a:r>
          </a:p>
        </p:txBody>
      </p:sp>
      <p:sp>
        <p:nvSpPr>
          <p:cNvPr id="2" name="Fußzeilenplatzhalter 1">
            <a:extLst>
              <a:ext uri="{FF2B5EF4-FFF2-40B4-BE49-F238E27FC236}">
                <a16:creationId xmlns:a16="http://schemas.microsoft.com/office/drawing/2014/main" id="{963120CD-C498-4220-A8B4-BE4E0E076332}"/>
              </a:ext>
            </a:extLst>
          </p:cNvPr>
          <p:cNvSpPr>
            <a:spLocks noGrp="1"/>
          </p:cNvSpPr>
          <p:nvPr>
            <p:ph type="ftr" sz="quarter" idx="14"/>
          </p:nvPr>
        </p:nvSpPr>
        <p:spPr/>
        <p:txBody>
          <a:bodyPr/>
          <a:lstStyle/>
          <a:p>
            <a:r>
              <a:rPr lang="de-DE"/>
              <a:t>Auf einen Blick | August 2022</a:t>
            </a:r>
            <a:endParaRPr lang="de-AT" dirty="0"/>
          </a:p>
        </p:txBody>
      </p:sp>
      <p:sp>
        <p:nvSpPr>
          <p:cNvPr id="3" name="Foliennummernplatzhalter 2">
            <a:extLst>
              <a:ext uri="{FF2B5EF4-FFF2-40B4-BE49-F238E27FC236}">
                <a16:creationId xmlns:a16="http://schemas.microsoft.com/office/drawing/2014/main" id="{F6E1F152-AD0F-4B68-9E69-AE6948F47C76}"/>
              </a:ext>
            </a:extLst>
          </p:cNvPr>
          <p:cNvSpPr>
            <a:spLocks noGrp="1"/>
          </p:cNvSpPr>
          <p:nvPr>
            <p:ph type="sldNum" sz="quarter" idx="15"/>
            <p:custDataLst>
              <p:tags r:id="rId4"/>
            </p:custDataLst>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21225298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mit Sublogo">
    <p:spTree>
      <p:nvGrpSpPr>
        <p:cNvPr id="1" name=""/>
        <p:cNvGrpSpPr/>
        <p:nvPr/>
      </p:nvGrpSpPr>
      <p:grpSpPr>
        <a:xfrm>
          <a:off x="0" y="0"/>
          <a:ext cx="0" cy="0"/>
          <a:chOff x="0" y="0"/>
          <a:chExt cx="0" cy="0"/>
        </a:xfrm>
      </p:grpSpPr>
      <p:sp>
        <p:nvSpPr>
          <p:cNvPr id="51" name="Inhaltsplatzhalter 50">
            <a:extLst>
              <a:ext uri="{FF2B5EF4-FFF2-40B4-BE49-F238E27FC236}">
                <a16:creationId xmlns:a16="http://schemas.microsoft.com/office/drawing/2014/main" id="{FA616A29-9F54-4E04-A2B1-9CBD31AC30BF}"/>
              </a:ext>
              <a:ext uri="{C183D7F6-B498-43B3-948B-1728B52AA6E4}">
                <adec:decorative xmlns:adec="http://schemas.microsoft.com/office/drawing/2017/decorative" val="1"/>
              </a:ext>
            </a:extLst>
          </p:cNvPr>
          <p:cNvSpPr>
            <a:spLocks noGrp="1"/>
          </p:cNvSpPr>
          <p:nvPr>
            <p:ph sz="quarter" idx="17" hasCustomPrompt="1"/>
            <p:custDataLst>
              <p:tags r:id="rId1"/>
            </p:custDataLst>
          </p:nvPr>
        </p:nvSpPr>
        <p:spPr>
          <a:xfrm>
            <a:off x="464055" y="468437"/>
            <a:ext cx="2424112" cy="738000"/>
          </a:xfrm>
        </p:spPr>
        <p:txBody>
          <a:bodyPr/>
          <a:lstStyle>
            <a:lvl1pPr>
              <a:buNone/>
              <a:defRPr/>
            </a:lvl1pPr>
            <a:lvl2pPr>
              <a:buNone/>
              <a:defRPr/>
            </a:lvl2pPr>
            <a:lvl3pPr>
              <a:buNone/>
              <a:defRPr/>
            </a:lvl3pPr>
            <a:lvl4pPr>
              <a:buNone/>
              <a:defRPr/>
            </a:lvl4pPr>
            <a:lvl5pPr>
              <a:buNone/>
              <a:defRPr/>
            </a:lvl5pPr>
          </a:lstStyle>
          <a:p>
            <a:pPr lvl="0"/>
            <a:r>
              <a:rPr lang="de-AT" dirty="0"/>
              <a:t>Sublogo</a:t>
            </a:r>
          </a:p>
        </p:txBody>
      </p:sp>
      <p:sp>
        <p:nvSpPr>
          <p:cNvPr id="2" name="Titel 1">
            <a:extLst>
              <a:ext uri="{FF2B5EF4-FFF2-40B4-BE49-F238E27FC236}">
                <a16:creationId xmlns:a16="http://schemas.microsoft.com/office/drawing/2014/main" id="{7226F95A-C572-4753-9A21-DBF6531D5F3A}"/>
              </a:ext>
            </a:extLst>
          </p:cNvPr>
          <p:cNvSpPr>
            <a:spLocks noGrp="1"/>
          </p:cNvSpPr>
          <p:nvPr>
            <p:ph type="ctrTitle" hasCustomPrompt="1"/>
            <p:custDataLst>
              <p:tags r:id="rId2"/>
            </p:custDataLst>
          </p:nvPr>
        </p:nvSpPr>
        <p:spPr>
          <a:xfrm>
            <a:off x="1308100" y="2276475"/>
            <a:ext cx="9288464" cy="1524000"/>
          </a:xfrm>
        </p:spPr>
        <p:txBody>
          <a:bodyPr lIns="0" tIns="0" rIns="0" bIns="0" anchor="b">
            <a:noAutofit/>
          </a:bodyPr>
          <a:lstStyle>
            <a:lvl1pPr algn="l">
              <a:defRPr sz="5400">
                <a:solidFill>
                  <a:schemeClr val="accent1"/>
                </a:solidFill>
              </a:defRPr>
            </a:lvl1pPr>
          </a:lstStyle>
          <a:p>
            <a:r>
              <a:rPr lang="de-AT" dirty="0"/>
              <a:t>Titel</a:t>
            </a:r>
          </a:p>
        </p:txBody>
      </p:sp>
      <p:sp>
        <p:nvSpPr>
          <p:cNvPr id="3" name="Untertitel 2">
            <a:extLst>
              <a:ext uri="{FF2B5EF4-FFF2-40B4-BE49-F238E27FC236}">
                <a16:creationId xmlns:a16="http://schemas.microsoft.com/office/drawing/2014/main" id="{53DE19F1-4351-4A07-8662-A968E8A450FD}"/>
              </a:ext>
            </a:extLst>
          </p:cNvPr>
          <p:cNvSpPr>
            <a:spLocks noGrp="1"/>
          </p:cNvSpPr>
          <p:nvPr>
            <p:ph type="subTitle" idx="1" hasCustomPrompt="1"/>
            <p:custDataLst>
              <p:tags r:id="rId3"/>
            </p:custDataLst>
          </p:nvPr>
        </p:nvSpPr>
        <p:spPr>
          <a:xfrm>
            <a:off x="1308100" y="3971926"/>
            <a:ext cx="9288464" cy="1104900"/>
          </a:xfrm>
        </p:spPr>
        <p:txBody>
          <a:bodyPr lIns="0" tIns="0" rIns="0" bIns="0">
            <a:no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AT" dirty="0"/>
              <a:t>Untertitel (Datum, Ort, Name, ...)</a:t>
            </a:r>
          </a:p>
        </p:txBody>
      </p:sp>
      <p:sp>
        <p:nvSpPr>
          <p:cNvPr id="6" name="Textplatzhalter 4">
            <a:extLst>
              <a:ext uri="{FF2B5EF4-FFF2-40B4-BE49-F238E27FC236}">
                <a16:creationId xmlns:a16="http://schemas.microsoft.com/office/drawing/2014/main" id="{11F96F86-EC1A-4E1A-B16C-1B22A6CC3DCF}"/>
              </a:ext>
            </a:extLst>
          </p:cNvPr>
          <p:cNvSpPr>
            <a:spLocks noGrp="1"/>
          </p:cNvSpPr>
          <p:nvPr>
            <p:ph type="body" sz="quarter" idx="10" hasCustomPrompt="1"/>
            <p:custDataLst>
              <p:tags r:id="rId4"/>
            </p:custDataLst>
          </p:nvPr>
        </p:nvSpPr>
        <p:spPr bwMode="gray">
          <a:xfrm>
            <a:off x="7589520" y="6412992"/>
            <a:ext cx="4123055" cy="233552"/>
          </a:xfrm>
        </p:spPr>
        <p:txBody>
          <a:bodyPr anchor="ctr"/>
          <a:lstStyle>
            <a:lvl1pPr marL="0" indent="0" algn="r">
              <a:buNone/>
              <a:defRPr sz="1400" b="1">
                <a:solidFill>
                  <a:schemeClr val="bg1"/>
                </a:solidFill>
              </a:defRPr>
            </a:lvl1pPr>
          </a:lstStyle>
          <a:p>
            <a:pPr lvl="0"/>
            <a:r>
              <a:rPr lang="de-AT" dirty="0"/>
              <a:t>www.tuwien.at</a:t>
            </a:r>
          </a:p>
        </p:txBody>
      </p:sp>
    </p:spTree>
    <p:extLst>
      <p:ext uri="{BB962C8B-B14F-4D97-AF65-F5344CB8AC3E}">
        <p14:creationId xmlns:p14="http://schemas.microsoft.com/office/powerpoint/2010/main" val="603973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mit Bild und Sublogo">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C768571-8F27-4801-BE51-98B18A003B6D}"/>
              </a:ext>
              <a:ext uri="{C183D7F6-B498-43B3-948B-1728B52AA6E4}">
                <adec:decorative xmlns:adec="http://schemas.microsoft.com/office/drawing/2017/decorative" val="1"/>
              </a:ext>
            </a:extLst>
          </p:cNvPr>
          <p:cNvPicPr>
            <a:picLocks noChangeAspect="1"/>
          </p:cNvPicPr>
          <p:nvPr userDrawn="1">
            <p:custDataLst>
              <p:tags r:id="rId1"/>
            </p:custDataLst>
          </p:nvPr>
        </p:nvPicPr>
        <p:blipFill rotWithShape="1">
          <a:blip r:embed="rId8" cstate="screen">
            <a:extLst>
              <a:ext uri="{28A0092B-C50C-407E-A947-70E740481C1C}">
                <a14:useLocalDpi xmlns:a14="http://schemas.microsoft.com/office/drawing/2010/main"/>
              </a:ext>
            </a:extLst>
          </a:blip>
          <a:srcRect/>
          <a:stretch/>
        </p:blipFill>
        <p:spPr>
          <a:xfrm>
            <a:off x="0" y="3312"/>
            <a:ext cx="12192000" cy="6063380"/>
          </a:xfrm>
          <a:prstGeom prst="rect">
            <a:avLst/>
          </a:prstGeom>
        </p:spPr>
      </p:pic>
      <p:sp>
        <p:nvSpPr>
          <p:cNvPr id="10" name="Inhaltsplatzhalter 50">
            <a:extLst>
              <a:ext uri="{FF2B5EF4-FFF2-40B4-BE49-F238E27FC236}">
                <a16:creationId xmlns:a16="http://schemas.microsoft.com/office/drawing/2014/main" id="{36BC36E0-5BB3-4FF7-91BE-F08527FA05CA}"/>
              </a:ext>
              <a:ext uri="{C183D7F6-B498-43B3-948B-1728B52AA6E4}">
                <adec:decorative xmlns:adec="http://schemas.microsoft.com/office/drawing/2017/decorative" val="1"/>
              </a:ext>
            </a:extLst>
          </p:cNvPr>
          <p:cNvSpPr>
            <a:spLocks noGrp="1"/>
          </p:cNvSpPr>
          <p:nvPr>
            <p:ph sz="quarter" idx="17" hasCustomPrompt="1"/>
            <p:custDataLst>
              <p:tags r:id="rId2"/>
            </p:custDataLst>
          </p:nvPr>
        </p:nvSpPr>
        <p:spPr bwMode="gray">
          <a:xfrm>
            <a:off x="464055" y="468437"/>
            <a:ext cx="2424112" cy="738000"/>
          </a:xfrm>
        </p:spPr>
        <p:txBody>
          <a:bodyPr/>
          <a:lstStyle>
            <a:lvl1pPr>
              <a:buNone/>
              <a:defRPr/>
            </a:lvl1pPr>
            <a:lvl2pPr>
              <a:buNone/>
              <a:defRPr/>
            </a:lvl2pPr>
            <a:lvl3pPr>
              <a:buNone/>
              <a:defRPr/>
            </a:lvl3pPr>
            <a:lvl4pPr>
              <a:buNone/>
              <a:defRPr/>
            </a:lvl4pPr>
            <a:lvl5pPr>
              <a:buNone/>
              <a:defRPr/>
            </a:lvl5pPr>
          </a:lstStyle>
          <a:p>
            <a:pPr lvl="0"/>
            <a:r>
              <a:rPr lang="de-AT" dirty="0"/>
              <a:t>Sublogo</a:t>
            </a:r>
          </a:p>
        </p:txBody>
      </p:sp>
      <p:sp>
        <p:nvSpPr>
          <p:cNvPr id="3" name="Titel 2">
            <a:extLst>
              <a:ext uri="{FF2B5EF4-FFF2-40B4-BE49-F238E27FC236}">
                <a16:creationId xmlns:a16="http://schemas.microsoft.com/office/drawing/2014/main" id="{518F59B5-2786-498C-82D3-0A9C1CD89FA5}"/>
              </a:ext>
            </a:extLst>
          </p:cNvPr>
          <p:cNvSpPr>
            <a:spLocks noGrp="1"/>
          </p:cNvSpPr>
          <p:nvPr>
            <p:ph type="title" hasCustomPrompt="1"/>
            <p:custDataLst>
              <p:tags r:id="rId3"/>
            </p:custDataLst>
          </p:nvPr>
        </p:nvSpPr>
        <p:spPr>
          <a:xfrm>
            <a:off x="461963" y="4301639"/>
            <a:ext cx="10134599" cy="1176824"/>
          </a:xfrm>
        </p:spPr>
        <p:txBody>
          <a:bodyPr/>
          <a:lstStyle>
            <a:lvl1pPr>
              <a:defRPr>
                <a:solidFill>
                  <a:schemeClr val="bg1"/>
                </a:solidFill>
              </a:defRPr>
            </a:lvl1pPr>
          </a:lstStyle>
          <a:p>
            <a:r>
              <a:rPr lang="de-AT" dirty="0"/>
              <a:t>Titel</a:t>
            </a:r>
          </a:p>
        </p:txBody>
      </p:sp>
      <p:sp>
        <p:nvSpPr>
          <p:cNvPr id="5" name="Textplatzhalter 6">
            <a:extLst>
              <a:ext uri="{FF2B5EF4-FFF2-40B4-BE49-F238E27FC236}">
                <a16:creationId xmlns:a16="http://schemas.microsoft.com/office/drawing/2014/main" id="{F336A329-ED2F-4460-87B8-2E6D5936410D}"/>
              </a:ext>
            </a:extLst>
          </p:cNvPr>
          <p:cNvSpPr>
            <a:spLocks noGrp="1"/>
          </p:cNvSpPr>
          <p:nvPr>
            <p:ph type="body" sz="quarter" idx="15" hasCustomPrompt="1"/>
            <p:custDataLst>
              <p:tags r:id="rId4"/>
            </p:custDataLst>
          </p:nvPr>
        </p:nvSpPr>
        <p:spPr>
          <a:xfrm>
            <a:off x="461963" y="5550408"/>
            <a:ext cx="10134600" cy="345566"/>
          </a:xfrm>
        </p:spPr>
        <p:txBody>
          <a:bodyPr/>
          <a:lstStyle>
            <a:lvl1pPr marL="0" indent="0">
              <a:buNone/>
              <a:defRPr sz="2400">
                <a:solidFill>
                  <a:schemeClr val="bg1"/>
                </a:solidFill>
              </a:defRPr>
            </a:lvl1pPr>
            <a:lvl2pPr marL="0" indent="0">
              <a:buNone/>
              <a:defRPr sz="2400">
                <a:solidFill>
                  <a:schemeClr val="bg1"/>
                </a:solidFill>
              </a:defRPr>
            </a:lvl2pPr>
            <a:lvl3pPr marL="269875" indent="0">
              <a:buNone/>
              <a:defRPr sz="2400">
                <a:solidFill>
                  <a:schemeClr val="bg1"/>
                </a:solidFill>
              </a:defRPr>
            </a:lvl3pPr>
            <a:lvl4pPr marL="538162" indent="0">
              <a:buNone/>
              <a:defRPr sz="2400">
                <a:solidFill>
                  <a:schemeClr val="bg1"/>
                </a:solidFill>
              </a:defRPr>
            </a:lvl4pPr>
            <a:lvl5pPr marL="903288" indent="0">
              <a:buNone/>
              <a:defRPr sz="2400">
                <a:solidFill>
                  <a:schemeClr val="bg1"/>
                </a:solidFill>
              </a:defRPr>
            </a:lvl5pPr>
          </a:lstStyle>
          <a:p>
            <a:pPr lvl="0"/>
            <a:r>
              <a:rPr lang="de-AT" dirty="0"/>
              <a:t>Untertitel (Datum, Ort, Name, …)</a:t>
            </a:r>
          </a:p>
        </p:txBody>
      </p:sp>
      <p:sp>
        <p:nvSpPr>
          <p:cNvPr id="6" name="Textplatzhalter 42">
            <a:extLst>
              <a:ext uri="{FF2B5EF4-FFF2-40B4-BE49-F238E27FC236}">
                <a16:creationId xmlns:a16="http://schemas.microsoft.com/office/drawing/2014/main" id="{A5A954F1-45CA-4DB2-A03D-24CC2A505886}"/>
              </a:ext>
            </a:extLst>
          </p:cNvPr>
          <p:cNvSpPr>
            <a:spLocks noGrp="1"/>
          </p:cNvSpPr>
          <p:nvPr>
            <p:ph type="body" sz="quarter" idx="14" hasCustomPrompt="1"/>
            <p:custDataLst>
              <p:tags r:id="rId5"/>
            </p:custDataLst>
          </p:nvPr>
        </p:nvSpPr>
        <p:spPr>
          <a:xfrm>
            <a:off x="7247493" y="6050376"/>
            <a:ext cx="4465082" cy="171450"/>
          </a:xfrm>
        </p:spPr>
        <p:txBody>
          <a:bodyPr anchor="b"/>
          <a:lstStyle>
            <a:lvl1pPr algn="r">
              <a:buNone/>
              <a:defRPr sz="800" cap="all" baseline="0"/>
            </a:lvl1pPr>
            <a:lvl2pPr>
              <a:buNone/>
              <a:defRPr sz="800"/>
            </a:lvl2pPr>
            <a:lvl3pPr>
              <a:buNone/>
              <a:defRPr sz="800"/>
            </a:lvl3pPr>
            <a:lvl4pPr>
              <a:buNone/>
              <a:defRPr sz="800"/>
            </a:lvl4pPr>
            <a:lvl5pPr>
              <a:buNone/>
              <a:defRPr sz="800"/>
            </a:lvl5pPr>
          </a:lstStyle>
          <a:p>
            <a:pPr lvl="0" algn="r">
              <a:buNone/>
            </a:pPr>
            <a:r>
              <a:rPr lang="de-AT" dirty="0"/>
              <a:t>© Copyright-Info, Quelle, …</a:t>
            </a:r>
          </a:p>
        </p:txBody>
      </p:sp>
      <p:sp>
        <p:nvSpPr>
          <p:cNvPr id="8" name="Textplatzhalter 4">
            <a:extLst>
              <a:ext uri="{FF2B5EF4-FFF2-40B4-BE49-F238E27FC236}">
                <a16:creationId xmlns:a16="http://schemas.microsoft.com/office/drawing/2014/main" id="{C4669611-45BF-4E01-AE99-8C851B6E8EC1}"/>
              </a:ext>
            </a:extLst>
          </p:cNvPr>
          <p:cNvSpPr>
            <a:spLocks noGrp="1"/>
          </p:cNvSpPr>
          <p:nvPr>
            <p:ph type="body" sz="quarter" idx="10" hasCustomPrompt="1"/>
            <p:custDataLst>
              <p:tags r:id="rId6"/>
            </p:custDataLst>
          </p:nvPr>
        </p:nvSpPr>
        <p:spPr bwMode="gray">
          <a:xfrm>
            <a:off x="7589520" y="6412992"/>
            <a:ext cx="4123055" cy="233552"/>
          </a:xfrm>
        </p:spPr>
        <p:txBody>
          <a:bodyPr anchor="ctr"/>
          <a:lstStyle>
            <a:lvl1pPr marL="0" indent="0" algn="r">
              <a:buNone/>
              <a:defRPr sz="1400" b="1">
                <a:solidFill>
                  <a:schemeClr val="bg1"/>
                </a:solidFill>
              </a:defRPr>
            </a:lvl1pPr>
          </a:lstStyle>
          <a:p>
            <a:pPr lvl="0"/>
            <a:r>
              <a:rPr lang="de-AT" dirty="0"/>
              <a:t>www.tuwien.at</a:t>
            </a:r>
          </a:p>
        </p:txBody>
      </p:sp>
    </p:spTree>
    <p:extLst>
      <p:ext uri="{BB962C8B-B14F-4D97-AF65-F5344CB8AC3E}">
        <p14:creationId xmlns:p14="http://schemas.microsoft.com/office/powerpoint/2010/main" val="340040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BB5D645-0874-4ED8-A93C-F4A35806743C}"/>
              </a:ext>
              <a:ext uri="{C183D7F6-B498-43B3-948B-1728B52AA6E4}">
                <adec:decorative xmlns:adec="http://schemas.microsoft.com/office/drawing/2017/decorative" val="1"/>
              </a:ext>
            </a:extLst>
          </p:cNvPr>
          <p:cNvPicPr>
            <a:picLocks noChangeAspect="1"/>
          </p:cNvPicPr>
          <p:nvPr userDrawn="1">
            <p:custDataLst>
              <p:tags r:id="rId1"/>
            </p:custDataLst>
          </p:nvPr>
        </p:nvPicPr>
        <p:blipFill rotWithShape="1">
          <a:blip r:embed="rId8" cstate="screen">
            <a:extLst>
              <a:ext uri="{28A0092B-C50C-407E-A947-70E740481C1C}">
                <a14:useLocalDpi xmlns:a14="http://schemas.microsoft.com/office/drawing/2010/main"/>
              </a:ext>
            </a:extLst>
          </a:blip>
          <a:srcRect/>
          <a:stretch/>
        </p:blipFill>
        <p:spPr>
          <a:xfrm>
            <a:off x="0" y="3312"/>
            <a:ext cx="12192000" cy="6063380"/>
          </a:xfrm>
          <a:prstGeom prst="rect">
            <a:avLst/>
          </a:prstGeom>
        </p:spPr>
      </p:pic>
      <p:pic>
        <p:nvPicPr>
          <p:cNvPr id="50" name="Grafik 49" descr="Logo der Technischen Universität Wien">
            <a:extLst>
              <a:ext uri="{FF2B5EF4-FFF2-40B4-BE49-F238E27FC236}">
                <a16:creationId xmlns:a16="http://schemas.microsoft.com/office/drawing/2014/main" id="{B9752043-E0A7-4A49-ABCE-FA89B17A8BB8}"/>
              </a:ext>
            </a:extLst>
          </p:cNvPr>
          <p:cNvPicPr/>
          <p:nvPr userDrawn="1">
            <p:custDataLst>
              <p:tags r:id="rId2"/>
            </p:custDataLst>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68287" y="467692"/>
            <a:ext cx="1939882" cy="732952"/>
          </a:xfrm>
          <a:prstGeom prst="rect">
            <a:avLst/>
          </a:prstGeom>
        </p:spPr>
      </p:pic>
      <p:sp>
        <p:nvSpPr>
          <p:cNvPr id="2" name="Titel 1">
            <a:extLst>
              <a:ext uri="{FF2B5EF4-FFF2-40B4-BE49-F238E27FC236}">
                <a16:creationId xmlns:a16="http://schemas.microsoft.com/office/drawing/2014/main" id="{03701E1D-9FD1-42AD-91DE-DF5BA9B4DB6F}"/>
              </a:ext>
            </a:extLst>
          </p:cNvPr>
          <p:cNvSpPr>
            <a:spLocks noGrp="1"/>
          </p:cNvSpPr>
          <p:nvPr>
            <p:ph type="title" hasCustomPrompt="1"/>
            <p:custDataLst>
              <p:tags r:id="rId3"/>
            </p:custDataLst>
          </p:nvPr>
        </p:nvSpPr>
        <p:spPr bwMode="white">
          <a:xfrm>
            <a:off x="461963" y="4438899"/>
            <a:ext cx="10134599" cy="1039564"/>
          </a:xfrm>
        </p:spPr>
        <p:txBody>
          <a:bodyPr/>
          <a:lstStyle>
            <a:lvl1pPr>
              <a:defRPr>
                <a:solidFill>
                  <a:schemeClr val="bg1"/>
                </a:solidFill>
              </a:defRPr>
            </a:lvl1pPr>
          </a:lstStyle>
          <a:p>
            <a:r>
              <a:rPr lang="de-AT" dirty="0"/>
              <a:t>Titel</a:t>
            </a:r>
          </a:p>
        </p:txBody>
      </p:sp>
      <p:sp>
        <p:nvSpPr>
          <p:cNvPr id="7" name="Textplatzhalter 6">
            <a:extLst>
              <a:ext uri="{FF2B5EF4-FFF2-40B4-BE49-F238E27FC236}">
                <a16:creationId xmlns:a16="http://schemas.microsoft.com/office/drawing/2014/main" id="{6029DDD8-08D2-4AD9-B5F0-E6CCC5954B07}"/>
              </a:ext>
            </a:extLst>
          </p:cNvPr>
          <p:cNvSpPr>
            <a:spLocks noGrp="1"/>
          </p:cNvSpPr>
          <p:nvPr>
            <p:ph type="body" sz="quarter" idx="15" hasCustomPrompt="1"/>
            <p:custDataLst>
              <p:tags r:id="rId4"/>
            </p:custDataLst>
          </p:nvPr>
        </p:nvSpPr>
        <p:spPr>
          <a:xfrm>
            <a:off x="461963" y="5550408"/>
            <a:ext cx="10134600" cy="345566"/>
          </a:xfrm>
        </p:spPr>
        <p:txBody>
          <a:bodyPr/>
          <a:lstStyle>
            <a:lvl1pPr marL="0" indent="0">
              <a:buNone/>
              <a:defRPr sz="2400">
                <a:solidFill>
                  <a:schemeClr val="bg1"/>
                </a:solidFill>
              </a:defRPr>
            </a:lvl1pPr>
            <a:lvl2pPr marL="0" indent="0">
              <a:buNone/>
              <a:defRPr sz="2400">
                <a:solidFill>
                  <a:schemeClr val="bg1"/>
                </a:solidFill>
              </a:defRPr>
            </a:lvl2pPr>
            <a:lvl3pPr marL="269875" indent="0">
              <a:buNone/>
              <a:defRPr sz="2400">
                <a:solidFill>
                  <a:schemeClr val="bg1"/>
                </a:solidFill>
              </a:defRPr>
            </a:lvl3pPr>
            <a:lvl4pPr marL="538162" indent="0">
              <a:buNone/>
              <a:defRPr sz="2400">
                <a:solidFill>
                  <a:schemeClr val="bg1"/>
                </a:solidFill>
              </a:defRPr>
            </a:lvl4pPr>
            <a:lvl5pPr marL="903288" indent="0">
              <a:buNone/>
              <a:defRPr sz="2400">
                <a:solidFill>
                  <a:schemeClr val="bg1"/>
                </a:solidFill>
              </a:defRPr>
            </a:lvl5pPr>
          </a:lstStyle>
          <a:p>
            <a:pPr lvl="0"/>
            <a:r>
              <a:rPr lang="de-AT" dirty="0"/>
              <a:t>Untertitel (Datum, Ort, Name, ...)</a:t>
            </a:r>
          </a:p>
        </p:txBody>
      </p:sp>
      <p:sp>
        <p:nvSpPr>
          <p:cNvPr id="46" name="Textplatzhalter 42">
            <a:extLst>
              <a:ext uri="{FF2B5EF4-FFF2-40B4-BE49-F238E27FC236}">
                <a16:creationId xmlns:a16="http://schemas.microsoft.com/office/drawing/2014/main" id="{065FC1A0-E07C-4B15-AC25-3575EBB8EEAA}"/>
              </a:ext>
            </a:extLst>
          </p:cNvPr>
          <p:cNvSpPr>
            <a:spLocks noGrp="1"/>
          </p:cNvSpPr>
          <p:nvPr>
            <p:ph type="body" sz="quarter" idx="14" hasCustomPrompt="1"/>
            <p:custDataLst>
              <p:tags r:id="rId5"/>
            </p:custDataLst>
          </p:nvPr>
        </p:nvSpPr>
        <p:spPr>
          <a:xfrm>
            <a:off x="7247493" y="6050376"/>
            <a:ext cx="4465082" cy="171450"/>
          </a:xfrm>
        </p:spPr>
        <p:txBody>
          <a:bodyPr anchor="b"/>
          <a:lstStyle>
            <a:lvl1pPr algn="r">
              <a:buNone/>
              <a:defRPr sz="800" cap="all" baseline="0"/>
            </a:lvl1pPr>
            <a:lvl2pPr>
              <a:buNone/>
              <a:defRPr sz="800"/>
            </a:lvl2pPr>
            <a:lvl3pPr>
              <a:buNone/>
              <a:defRPr sz="800"/>
            </a:lvl3pPr>
            <a:lvl4pPr>
              <a:buNone/>
              <a:defRPr sz="800"/>
            </a:lvl4pPr>
            <a:lvl5pPr>
              <a:buNone/>
              <a:defRPr sz="800"/>
            </a:lvl5pPr>
          </a:lstStyle>
          <a:p>
            <a:pPr lvl="0" algn="r">
              <a:buNone/>
            </a:pPr>
            <a:r>
              <a:rPr lang="de-AT" dirty="0"/>
              <a:t>© Copyright-Info, Quelle, …</a:t>
            </a:r>
          </a:p>
        </p:txBody>
      </p:sp>
      <p:sp>
        <p:nvSpPr>
          <p:cNvPr id="48" name="Textplatzhalter 4">
            <a:extLst>
              <a:ext uri="{FF2B5EF4-FFF2-40B4-BE49-F238E27FC236}">
                <a16:creationId xmlns:a16="http://schemas.microsoft.com/office/drawing/2014/main" id="{178BDD75-53A6-43C6-8C0C-26F0514FCFC8}"/>
              </a:ext>
            </a:extLst>
          </p:cNvPr>
          <p:cNvSpPr>
            <a:spLocks noGrp="1"/>
          </p:cNvSpPr>
          <p:nvPr>
            <p:ph type="body" sz="quarter" idx="10" hasCustomPrompt="1"/>
            <p:custDataLst>
              <p:tags r:id="rId6"/>
            </p:custDataLst>
          </p:nvPr>
        </p:nvSpPr>
        <p:spPr bwMode="gray">
          <a:xfrm>
            <a:off x="7589520" y="6412992"/>
            <a:ext cx="4123055" cy="233552"/>
          </a:xfrm>
        </p:spPr>
        <p:txBody>
          <a:bodyPr anchor="ctr"/>
          <a:lstStyle>
            <a:lvl1pPr marL="0" indent="0" algn="r">
              <a:buNone/>
              <a:defRPr sz="1400" b="1">
                <a:solidFill>
                  <a:schemeClr val="bg1"/>
                </a:solidFill>
              </a:defRPr>
            </a:lvl1pPr>
          </a:lstStyle>
          <a:p>
            <a:pPr lvl="0"/>
            <a:r>
              <a:rPr lang="de-AT" dirty="0"/>
              <a:t>www.tuwien.at</a:t>
            </a:r>
          </a:p>
        </p:txBody>
      </p:sp>
    </p:spTree>
    <p:extLst>
      <p:ext uri="{BB962C8B-B14F-4D97-AF65-F5344CB8AC3E}">
        <p14:creationId xmlns:p14="http://schemas.microsoft.com/office/powerpoint/2010/main" val="3529687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Abschnittsüb. mit Sub-Logo">
    <p:spTree>
      <p:nvGrpSpPr>
        <p:cNvPr id="1" name=""/>
        <p:cNvGrpSpPr/>
        <p:nvPr/>
      </p:nvGrpSpPr>
      <p:grpSpPr>
        <a:xfrm>
          <a:off x="0" y="0"/>
          <a:ext cx="0" cy="0"/>
          <a:chOff x="0" y="0"/>
          <a:chExt cx="0" cy="0"/>
        </a:xfrm>
      </p:grpSpPr>
      <p:sp>
        <p:nvSpPr>
          <p:cNvPr id="12" name="Inhaltsplatzhalter 50">
            <a:extLst>
              <a:ext uri="{FF2B5EF4-FFF2-40B4-BE49-F238E27FC236}">
                <a16:creationId xmlns:a16="http://schemas.microsoft.com/office/drawing/2014/main" id="{9543D4FD-C269-424C-BFF1-0CC3376683D9}"/>
              </a:ext>
              <a:ext uri="{C183D7F6-B498-43B3-948B-1728B52AA6E4}">
                <adec:decorative xmlns:adec="http://schemas.microsoft.com/office/drawing/2017/decorative" val="1"/>
              </a:ext>
            </a:extLst>
          </p:cNvPr>
          <p:cNvSpPr>
            <a:spLocks noGrp="1"/>
          </p:cNvSpPr>
          <p:nvPr>
            <p:ph sz="quarter" idx="17" hasCustomPrompt="1"/>
            <p:custDataLst>
              <p:tags r:id="rId1"/>
            </p:custDataLst>
          </p:nvPr>
        </p:nvSpPr>
        <p:spPr>
          <a:xfrm>
            <a:off x="464055" y="468437"/>
            <a:ext cx="2424112" cy="738000"/>
          </a:xfrm>
        </p:spPr>
        <p:txBody>
          <a:bodyPr/>
          <a:lstStyle>
            <a:lvl1pPr>
              <a:buNone/>
              <a:defRPr/>
            </a:lvl1pPr>
            <a:lvl2pPr>
              <a:buNone/>
              <a:defRPr/>
            </a:lvl2pPr>
            <a:lvl3pPr>
              <a:buNone/>
              <a:defRPr/>
            </a:lvl3pPr>
            <a:lvl4pPr>
              <a:buNone/>
              <a:defRPr/>
            </a:lvl4pPr>
            <a:lvl5pPr>
              <a:buNone/>
              <a:defRPr/>
            </a:lvl5pPr>
          </a:lstStyle>
          <a:p>
            <a:pPr lvl="0"/>
            <a:r>
              <a:rPr lang="de-AT" dirty="0"/>
              <a:t>Sublogo</a:t>
            </a:r>
          </a:p>
        </p:txBody>
      </p:sp>
      <p:sp>
        <p:nvSpPr>
          <p:cNvPr id="45" name="Titel 44">
            <a:extLst>
              <a:ext uri="{FF2B5EF4-FFF2-40B4-BE49-F238E27FC236}">
                <a16:creationId xmlns:a16="http://schemas.microsoft.com/office/drawing/2014/main" id="{3516091C-A315-4CB3-88CE-6B9EB554E55A}"/>
              </a:ext>
            </a:extLst>
          </p:cNvPr>
          <p:cNvSpPr>
            <a:spLocks noGrp="1"/>
          </p:cNvSpPr>
          <p:nvPr>
            <p:ph type="title"/>
            <p:custDataLst>
              <p:tags r:id="rId2"/>
            </p:custDataLst>
          </p:nvPr>
        </p:nvSpPr>
        <p:spPr>
          <a:xfrm>
            <a:off x="1307069" y="1549399"/>
            <a:ext cx="9288463" cy="828675"/>
          </a:xfrm>
        </p:spPr>
        <p:txBody>
          <a:bodyPr/>
          <a:lstStyle/>
          <a:p>
            <a:r>
              <a:rPr lang="de-DE"/>
              <a:t>Mastertitelformat bearbeiten</a:t>
            </a:r>
            <a:endParaRPr lang="de-AT" dirty="0"/>
          </a:p>
        </p:txBody>
      </p:sp>
      <p:sp>
        <p:nvSpPr>
          <p:cNvPr id="3" name="Textplatzhalter 2">
            <a:extLst>
              <a:ext uri="{FF2B5EF4-FFF2-40B4-BE49-F238E27FC236}">
                <a16:creationId xmlns:a16="http://schemas.microsoft.com/office/drawing/2014/main" id="{F233E7E8-1933-4C21-BF6B-D51AF4E4672E}"/>
              </a:ext>
            </a:extLst>
          </p:cNvPr>
          <p:cNvSpPr>
            <a:spLocks noGrp="1"/>
          </p:cNvSpPr>
          <p:nvPr>
            <p:ph type="body" idx="1"/>
            <p:custDataLst>
              <p:tags r:id="rId3"/>
            </p:custDataLst>
          </p:nvPr>
        </p:nvSpPr>
        <p:spPr>
          <a:xfrm>
            <a:off x="1308100" y="2628900"/>
            <a:ext cx="928846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2" name="Fußzeilenplatzhalter 1">
            <a:extLst>
              <a:ext uri="{FF2B5EF4-FFF2-40B4-BE49-F238E27FC236}">
                <a16:creationId xmlns:a16="http://schemas.microsoft.com/office/drawing/2014/main" id="{0A8FA552-E20A-45D6-9466-06CF509E5F5C}"/>
              </a:ext>
            </a:extLst>
          </p:cNvPr>
          <p:cNvSpPr>
            <a:spLocks noGrp="1"/>
          </p:cNvSpPr>
          <p:nvPr>
            <p:ph type="ftr" sz="quarter" idx="18"/>
          </p:nvPr>
        </p:nvSpPr>
        <p:spPr/>
        <p:txBody>
          <a:bodyPr/>
          <a:lstStyle/>
          <a:p>
            <a:r>
              <a:rPr lang="de-DE"/>
              <a:t>Auf einen Blick | August 2022</a:t>
            </a:r>
            <a:endParaRPr lang="de-AT" dirty="0"/>
          </a:p>
        </p:txBody>
      </p:sp>
      <p:sp>
        <p:nvSpPr>
          <p:cNvPr id="4" name="Foliennummernplatzhalter 3">
            <a:extLst>
              <a:ext uri="{FF2B5EF4-FFF2-40B4-BE49-F238E27FC236}">
                <a16:creationId xmlns:a16="http://schemas.microsoft.com/office/drawing/2014/main" id="{AA824437-7701-4594-9DE8-06D5133A3A97}"/>
              </a:ext>
            </a:extLst>
          </p:cNvPr>
          <p:cNvSpPr>
            <a:spLocks noGrp="1"/>
          </p:cNvSpPr>
          <p:nvPr>
            <p:ph type="sldNum" sz="quarter" idx="19"/>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339159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klein - Titel und Inhal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CC3861D-6A0E-4D97-BCA6-9F478718F38A}"/>
              </a:ext>
            </a:extLst>
          </p:cNvPr>
          <p:cNvPicPr>
            <a:picLocks noChangeAspect="1"/>
          </p:cNvPicPr>
          <p:nvPr userDrawn="1">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1963" y="468438"/>
            <a:ext cx="488826" cy="488826"/>
          </a:xfrm>
          <a:prstGeom prst="rect">
            <a:avLst/>
          </a:prstGeom>
        </p:spPr>
      </p:pic>
      <p:sp>
        <p:nvSpPr>
          <p:cNvPr id="4" name="Titel 3">
            <a:extLst>
              <a:ext uri="{FF2B5EF4-FFF2-40B4-BE49-F238E27FC236}">
                <a16:creationId xmlns:a16="http://schemas.microsoft.com/office/drawing/2014/main" id="{26FE97BF-50D8-4DF7-BDB0-2CE0DB6CB7F9}"/>
              </a:ext>
            </a:extLst>
          </p:cNvPr>
          <p:cNvSpPr>
            <a:spLocks noGrp="1"/>
          </p:cNvSpPr>
          <p:nvPr>
            <p:ph type="title"/>
            <p:custDataLst>
              <p:tags r:id="rId2"/>
            </p:custDataLst>
          </p:nvPr>
        </p:nvSpPr>
        <p:spPr>
          <a:xfrm>
            <a:off x="1307065" y="468438"/>
            <a:ext cx="9289498" cy="828675"/>
          </a:xfrm>
        </p:spPr>
        <p:txBody>
          <a:bodyPr anchor="t"/>
          <a:lstStyle>
            <a:lvl1pPr>
              <a:lnSpc>
                <a:spcPct val="90000"/>
              </a:lnSpc>
              <a:defRPr sz="2800"/>
            </a:lvl1pPr>
          </a:lstStyle>
          <a:p>
            <a:r>
              <a:rPr lang="de-DE"/>
              <a:t>Mastertitelformat bearbeiten</a:t>
            </a:r>
            <a:endParaRPr lang="de-AT" dirty="0"/>
          </a:p>
        </p:txBody>
      </p:sp>
      <p:sp>
        <p:nvSpPr>
          <p:cNvPr id="3" name="Inhaltsplatzhalter 2">
            <a:extLst>
              <a:ext uri="{FF2B5EF4-FFF2-40B4-BE49-F238E27FC236}">
                <a16:creationId xmlns:a16="http://schemas.microsoft.com/office/drawing/2014/main" id="{229AD4FC-B392-43C1-88AF-11A99A7BAEB9}"/>
              </a:ext>
            </a:extLst>
          </p:cNvPr>
          <p:cNvSpPr>
            <a:spLocks noGrp="1"/>
          </p:cNvSpPr>
          <p:nvPr>
            <p:ph idx="1" hasCustomPrompt="1"/>
            <p:custDataLst>
              <p:tags r:id="rId3"/>
            </p:custDataLst>
          </p:nvPr>
        </p:nvSpPr>
        <p:spPr>
          <a:xfrm>
            <a:off x="1308100" y="1549400"/>
            <a:ext cx="9288463"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4" name="Textplatzhalter 6">
            <a:extLst>
              <a:ext uri="{FF2B5EF4-FFF2-40B4-BE49-F238E27FC236}">
                <a16:creationId xmlns:a16="http://schemas.microsoft.com/office/drawing/2014/main" id="{DCF8E267-CD9A-43BB-A12F-82C2525191D3}"/>
              </a:ext>
            </a:extLst>
          </p:cNvPr>
          <p:cNvSpPr>
            <a:spLocks noGrp="1"/>
          </p:cNvSpPr>
          <p:nvPr>
            <p:ph type="body" sz="quarter" idx="16" hasCustomPrompt="1"/>
            <p:custDataLst>
              <p:tags r:id="rId4"/>
            </p:custDataLst>
          </p:nvPr>
        </p:nvSpPr>
        <p:spPr>
          <a:xfrm>
            <a:off x="1308100" y="5795962"/>
            <a:ext cx="9288463"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2A647B48-DCA4-45E1-9B45-2653E61736CE}"/>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42E5224C-410D-4B9F-BF59-7C006D98BAB0}"/>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038132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klein - Fließtext 2-spaltin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1A36E86-3263-4D48-BFCA-E26CD9DAB5A7}"/>
              </a:ext>
            </a:extLst>
          </p:cNvPr>
          <p:cNvPicPr>
            <a:picLocks noChangeAspect="1"/>
          </p:cNvPicPr>
          <p:nvPr userDrawn="1">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D1800308-609F-43F8-A26B-1C8A6934DB39}"/>
              </a:ext>
            </a:extLst>
          </p:cNvPr>
          <p:cNvSpPr>
            <a:spLocks noGrp="1"/>
          </p:cNvSpPr>
          <p:nvPr>
            <p:ph type="title"/>
            <p:custDataLst>
              <p:tags r:id="rId2"/>
            </p:custDataLst>
          </p:nvPr>
        </p:nvSpPr>
        <p:spPr>
          <a:xfrm>
            <a:off x="1307065" y="468438"/>
            <a:ext cx="9289498" cy="828675"/>
          </a:xfrm>
        </p:spPr>
        <p:txBody>
          <a:bodyPr anchor="t"/>
          <a:lstStyle>
            <a:lvl1pPr>
              <a:defRPr sz="2800"/>
            </a:lvl1pPr>
          </a:lstStyle>
          <a:p>
            <a:r>
              <a:rPr lang="de-DE"/>
              <a:t>Mastertitelformat bearbeiten</a:t>
            </a:r>
            <a:endParaRPr lang="de-AT" dirty="0"/>
          </a:p>
        </p:txBody>
      </p:sp>
      <p:sp>
        <p:nvSpPr>
          <p:cNvPr id="3" name="Inhaltsplatzhalter 2">
            <a:extLst>
              <a:ext uri="{FF2B5EF4-FFF2-40B4-BE49-F238E27FC236}">
                <a16:creationId xmlns:a16="http://schemas.microsoft.com/office/drawing/2014/main" id="{229AD4FC-B392-43C1-88AF-11A99A7BAEB9}"/>
              </a:ext>
            </a:extLst>
          </p:cNvPr>
          <p:cNvSpPr>
            <a:spLocks noGrp="1"/>
          </p:cNvSpPr>
          <p:nvPr>
            <p:ph idx="1" hasCustomPrompt="1"/>
            <p:custDataLst>
              <p:tags r:id="rId3"/>
            </p:custDataLst>
          </p:nvPr>
        </p:nvSpPr>
        <p:spPr>
          <a:xfrm>
            <a:off x="1308100" y="1549400"/>
            <a:ext cx="9288463" cy="4175125"/>
          </a:xfrm>
        </p:spPr>
        <p:txBody>
          <a:bodyPr numCol="2" spcCol="54000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4" name="Textplatzhalter 6">
            <a:extLst>
              <a:ext uri="{FF2B5EF4-FFF2-40B4-BE49-F238E27FC236}">
                <a16:creationId xmlns:a16="http://schemas.microsoft.com/office/drawing/2014/main" id="{A40535DB-D4B5-42FC-8954-8DE1710FC3AB}"/>
              </a:ext>
            </a:extLst>
          </p:cNvPr>
          <p:cNvSpPr>
            <a:spLocks noGrp="1"/>
          </p:cNvSpPr>
          <p:nvPr>
            <p:ph type="body" sz="quarter" idx="16" hasCustomPrompt="1"/>
            <p:custDataLst>
              <p:tags r:id="rId4"/>
            </p:custDataLst>
          </p:nvPr>
        </p:nvSpPr>
        <p:spPr>
          <a:xfrm>
            <a:off x="1308100" y="5795962"/>
            <a:ext cx="9288463"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D22D9E9D-7157-4CE0-BAAB-69ABA24A65CD}"/>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B8198BD7-791A-4FCA-B55B-36A5C4823CCE}"/>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308214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klein - Agenda">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ED6CEAC0-C944-4C35-85FE-DD880493D9E4}"/>
              </a:ext>
            </a:extLst>
          </p:cNvPr>
          <p:cNvPicPr>
            <a:picLocks noChangeAspect="1"/>
          </p:cNvPicPr>
          <p:nvPr userDrawn="1">
            <p:custDataLst>
              <p:tags r:id="rId1"/>
            </p:custDataLst>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CB637127-39B7-41CD-ADEB-36B572791C6D}"/>
              </a:ext>
            </a:extLst>
          </p:cNvPr>
          <p:cNvSpPr>
            <a:spLocks noGrp="1"/>
          </p:cNvSpPr>
          <p:nvPr>
            <p:ph type="title"/>
            <p:custDataLst>
              <p:tags r:id="rId2"/>
            </p:custDataLst>
          </p:nvPr>
        </p:nvSpPr>
        <p:spPr>
          <a:xfrm>
            <a:off x="1308100" y="468438"/>
            <a:ext cx="9577388" cy="828675"/>
          </a:xfrm>
        </p:spPr>
        <p:txBody>
          <a:bodyPr anchor="t"/>
          <a:lstStyle>
            <a:lvl1pPr>
              <a:defRPr sz="2800"/>
            </a:lvl1pPr>
          </a:lstStyle>
          <a:p>
            <a:r>
              <a:rPr lang="de-DE"/>
              <a:t>Mastertitelformat bearbeiten</a:t>
            </a:r>
            <a:endParaRPr lang="de-AT" dirty="0"/>
          </a:p>
        </p:txBody>
      </p:sp>
      <p:sp>
        <p:nvSpPr>
          <p:cNvPr id="8" name="Textplatzhalter 5">
            <a:extLst>
              <a:ext uri="{FF2B5EF4-FFF2-40B4-BE49-F238E27FC236}">
                <a16:creationId xmlns:a16="http://schemas.microsoft.com/office/drawing/2014/main" id="{F29669C5-6473-4DB6-A3D0-5DBCA391D293}"/>
              </a:ext>
            </a:extLst>
          </p:cNvPr>
          <p:cNvSpPr>
            <a:spLocks noGrp="1"/>
          </p:cNvSpPr>
          <p:nvPr>
            <p:ph type="body" sz="quarter" idx="12" hasCustomPrompt="1"/>
            <p:custDataLst>
              <p:tags r:id="rId3"/>
            </p:custDataLst>
          </p:nvPr>
        </p:nvSpPr>
        <p:spPr>
          <a:xfrm>
            <a:off x="1308101" y="1549400"/>
            <a:ext cx="4464050" cy="4175125"/>
          </a:xfrm>
        </p:spPr>
        <p:txBody>
          <a:bodyPr/>
          <a:lstStyle>
            <a:lvl1pPr marL="0" indent="0">
              <a:buClr>
                <a:schemeClr val="accent1"/>
              </a:buClr>
              <a:buNone/>
              <a:defRPr b="1">
                <a:solidFill>
                  <a:schemeClr val="accent1"/>
                </a:solidFill>
              </a:defRPr>
            </a:lvl1pPr>
            <a:lvl2pPr marL="0" indent="0">
              <a:buClr>
                <a:schemeClr val="accent1"/>
              </a:buClr>
              <a:buNone/>
              <a:defRPr b="1"/>
            </a:lvl2pPr>
            <a:lvl3pPr marL="273050" indent="-273050">
              <a:buClr>
                <a:schemeClr val="accent1"/>
              </a:buClr>
              <a:defRPr/>
            </a:lvl3pPr>
            <a:lvl4pPr marL="536575" indent="-268288">
              <a:buClr>
                <a:schemeClr val="accent1"/>
              </a:buClr>
              <a:defRPr/>
            </a:lvl4pPr>
            <a:lvl5pPr marL="809625" indent="-268288">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6" name="Textplatzhalter 6">
            <a:extLst>
              <a:ext uri="{FF2B5EF4-FFF2-40B4-BE49-F238E27FC236}">
                <a16:creationId xmlns:a16="http://schemas.microsoft.com/office/drawing/2014/main" id="{CA906227-8E2A-4CC2-9512-40B18BC7BB01}"/>
              </a:ext>
            </a:extLst>
          </p:cNvPr>
          <p:cNvSpPr>
            <a:spLocks noGrp="1"/>
          </p:cNvSpPr>
          <p:nvPr>
            <p:ph type="body" sz="quarter" idx="20" hasCustomPrompt="1"/>
            <p:custDataLst>
              <p:tags r:id="rId4"/>
            </p:custDataLst>
          </p:nvPr>
        </p:nvSpPr>
        <p:spPr>
          <a:xfrm>
            <a:off x="1308099"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10" name="Textplatzhalter 5">
            <a:extLst>
              <a:ext uri="{FF2B5EF4-FFF2-40B4-BE49-F238E27FC236}">
                <a16:creationId xmlns:a16="http://schemas.microsoft.com/office/drawing/2014/main" id="{3467B23B-DD93-4CED-BBFA-9278E3AD6732}"/>
              </a:ext>
            </a:extLst>
          </p:cNvPr>
          <p:cNvSpPr>
            <a:spLocks noGrp="1"/>
          </p:cNvSpPr>
          <p:nvPr>
            <p:ph type="body" sz="quarter" idx="13" hasCustomPrompt="1"/>
            <p:custDataLst>
              <p:tags r:id="rId5"/>
            </p:custDataLst>
          </p:nvPr>
        </p:nvSpPr>
        <p:spPr>
          <a:xfrm>
            <a:off x="6419849" y="1549400"/>
            <a:ext cx="4464000" cy="4175125"/>
          </a:xfrm>
        </p:spPr>
        <p:txBody>
          <a:bodyPr/>
          <a:lstStyle>
            <a:lvl1pPr marL="0" indent="0">
              <a:buClr>
                <a:schemeClr val="accent1"/>
              </a:buClr>
              <a:buNone/>
              <a:defRPr b="1">
                <a:solidFill>
                  <a:schemeClr val="accent1"/>
                </a:solidFill>
              </a:defRPr>
            </a:lvl1pPr>
            <a:lvl2pPr marL="0" indent="0">
              <a:buClr>
                <a:schemeClr val="accent1"/>
              </a:buClr>
              <a:buNone/>
              <a:defRPr b="1"/>
            </a:lvl2pPr>
            <a:lvl3pPr marL="273050" indent="-273050">
              <a:buClr>
                <a:schemeClr val="accent1"/>
              </a:buClr>
              <a:defRPr/>
            </a:lvl3pPr>
            <a:lvl4pPr marL="536575" indent="-268288">
              <a:buClr>
                <a:schemeClr val="accent1"/>
              </a:buClr>
              <a:defRPr/>
            </a:lvl4pPr>
            <a:lvl5pPr marL="809625" indent="-268288">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7" name="Textplatzhalter 6">
            <a:extLst>
              <a:ext uri="{FF2B5EF4-FFF2-40B4-BE49-F238E27FC236}">
                <a16:creationId xmlns:a16="http://schemas.microsoft.com/office/drawing/2014/main" id="{183A7FE6-F5FB-4D55-918B-53D8A0E35A7D}"/>
              </a:ext>
            </a:extLst>
          </p:cNvPr>
          <p:cNvSpPr>
            <a:spLocks noGrp="1"/>
          </p:cNvSpPr>
          <p:nvPr>
            <p:ph type="body" sz="quarter" idx="21" hasCustomPrompt="1"/>
            <p:custDataLst>
              <p:tags r:id="rId6"/>
            </p:custDataLst>
          </p:nvPr>
        </p:nvSpPr>
        <p:spPr>
          <a:xfrm>
            <a:off x="6422935"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CFCC6A98-6ABC-499D-9FF6-E10D60E3C105}"/>
              </a:ext>
            </a:extLst>
          </p:cNvPr>
          <p:cNvSpPr>
            <a:spLocks noGrp="1"/>
          </p:cNvSpPr>
          <p:nvPr>
            <p:ph type="ftr" sz="quarter" idx="18"/>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105B48A5-FBFD-449D-B880-FBE3EBB24ED5}"/>
              </a:ext>
            </a:extLst>
          </p:cNvPr>
          <p:cNvSpPr>
            <a:spLocks noGrp="1"/>
          </p:cNvSpPr>
          <p:nvPr>
            <p:ph type="sldNum" sz="quarter" idx="19"/>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007704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klein - 2 Inhalt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5653598-50F2-40CF-AC84-D7A01191F273}"/>
              </a:ext>
            </a:extLst>
          </p:cNvPr>
          <p:cNvPicPr>
            <a:picLocks noChangeAspect="1"/>
          </p:cNvPicPr>
          <p:nvPr userDrawn="1">
            <p:custDataLst>
              <p:tags r:id="rId1"/>
            </p:custDataLst>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CB637127-39B7-41CD-ADEB-36B572791C6D}"/>
              </a:ext>
            </a:extLst>
          </p:cNvPr>
          <p:cNvSpPr>
            <a:spLocks noGrp="1"/>
          </p:cNvSpPr>
          <p:nvPr>
            <p:ph type="title"/>
            <p:custDataLst>
              <p:tags r:id="rId2"/>
            </p:custDataLst>
          </p:nvPr>
        </p:nvSpPr>
        <p:spPr>
          <a:xfrm>
            <a:off x="1308100" y="468438"/>
            <a:ext cx="9577388" cy="828675"/>
          </a:xfrm>
        </p:spPr>
        <p:txBody>
          <a:bodyPr anchor="t"/>
          <a:lstStyle>
            <a:lvl1pPr>
              <a:defRPr sz="2800"/>
            </a:lvl1pPr>
          </a:lstStyle>
          <a:p>
            <a:r>
              <a:rPr lang="de-DE"/>
              <a:t>Mastertitelformat bearbeiten</a:t>
            </a:r>
            <a:endParaRPr lang="de-AT" dirty="0"/>
          </a:p>
        </p:txBody>
      </p:sp>
      <p:sp>
        <p:nvSpPr>
          <p:cNvPr id="3" name="Inhaltsplatzhalter 2">
            <a:extLst>
              <a:ext uri="{FF2B5EF4-FFF2-40B4-BE49-F238E27FC236}">
                <a16:creationId xmlns:a16="http://schemas.microsoft.com/office/drawing/2014/main" id="{F7B43B39-7264-48E0-94D9-E36AC50DAA03}"/>
              </a:ext>
            </a:extLst>
          </p:cNvPr>
          <p:cNvSpPr>
            <a:spLocks noGrp="1"/>
          </p:cNvSpPr>
          <p:nvPr>
            <p:ph sz="half" idx="1" hasCustomPrompt="1"/>
            <p:custDataLst>
              <p:tags r:id="rId3"/>
            </p:custDataLst>
          </p:nvPr>
        </p:nvSpPr>
        <p:spPr>
          <a:xfrm>
            <a:off x="1308100" y="1549400"/>
            <a:ext cx="4464051"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6" name="Textplatzhalter 6">
            <a:extLst>
              <a:ext uri="{FF2B5EF4-FFF2-40B4-BE49-F238E27FC236}">
                <a16:creationId xmlns:a16="http://schemas.microsoft.com/office/drawing/2014/main" id="{03719867-2AF1-4E31-B21C-CB92983E16A5}"/>
              </a:ext>
            </a:extLst>
          </p:cNvPr>
          <p:cNvSpPr>
            <a:spLocks noGrp="1"/>
          </p:cNvSpPr>
          <p:nvPr>
            <p:ph type="body" sz="quarter" idx="20" hasCustomPrompt="1"/>
            <p:custDataLst>
              <p:tags r:id="rId4"/>
            </p:custDataLst>
          </p:nvPr>
        </p:nvSpPr>
        <p:spPr>
          <a:xfrm>
            <a:off x="1308099"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4" name="Inhaltsplatzhalter 3">
            <a:extLst>
              <a:ext uri="{FF2B5EF4-FFF2-40B4-BE49-F238E27FC236}">
                <a16:creationId xmlns:a16="http://schemas.microsoft.com/office/drawing/2014/main" id="{CE90AAD2-686D-442B-A7A1-591C8F14300E}"/>
              </a:ext>
            </a:extLst>
          </p:cNvPr>
          <p:cNvSpPr>
            <a:spLocks noGrp="1"/>
          </p:cNvSpPr>
          <p:nvPr>
            <p:ph sz="half" idx="2" hasCustomPrompt="1"/>
            <p:custDataLst>
              <p:tags r:id="rId5"/>
            </p:custDataLst>
          </p:nvPr>
        </p:nvSpPr>
        <p:spPr>
          <a:xfrm>
            <a:off x="6419850" y="1549400"/>
            <a:ext cx="4465638"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7" name="Textplatzhalter 6">
            <a:extLst>
              <a:ext uri="{FF2B5EF4-FFF2-40B4-BE49-F238E27FC236}">
                <a16:creationId xmlns:a16="http://schemas.microsoft.com/office/drawing/2014/main" id="{209EDC04-5C25-482D-BDF6-9F99E0B14BD3}"/>
              </a:ext>
            </a:extLst>
          </p:cNvPr>
          <p:cNvSpPr>
            <a:spLocks noGrp="1"/>
          </p:cNvSpPr>
          <p:nvPr>
            <p:ph type="body" sz="quarter" idx="21" hasCustomPrompt="1"/>
            <p:custDataLst>
              <p:tags r:id="rId6"/>
            </p:custDataLst>
          </p:nvPr>
        </p:nvSpPr>
        <p:spPr>
          <a:xfrm>
            <a:off x="6422935"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6" name="Fußzeilenplatzhalter 5">
            <a:extLst>
              <a:ext uri="{FF2B5EF4-FFF2-40B4-BE49-F238E27FC236}">
                <a16:creationId xmlns:a16="http://schemas.microsoft.com/office/drawing/2014/main" id="{C5A49CA1-FA2C-4221-B4C1-B59C1E0F7B4B}"/>
              </a:ext>
            </a:extLst>
          </p:cNvPr>
          <p:cNvSpPr>
            <a:spLocks noGrp="1"/>
          </p:cNvSpPr>
          <p:nvPr>
            <p:ph type="ftr" sz="quarter" idx="15"/>
          </p:nvPr>
        </p:nvSpPr>
        <p:spPr/>
        <p:txBody>
          <a:bodyPr/>
          <a:lstStyle/>
          <a:p>
            <a:r>
              <a:rPr lang="de-DE"/>
              <a:t>Auf einen Blick | August 2022</a:t>
            </a:r>
            <a:endParaRPr lang="de-AT" dirty="0"/>
          </a:p>
        </p:txBody>
      </p:sp>
      <p:sp>
        <p:nvSpPr>
          <p:cNvPr id="7" name="Foliennummernplatzhalter 6">
            <a:extLst>
              <a:ext uri="{FF2B5EF4-FFF2-40B4-BE49-F238E27FC236}">
                <a16:creationId xmlns:a16="http://schemas.microsoft.com/office/drawing/2014/main" id="{444A1E6C-0A49-4AE4-B97A-06341D14321F}"/>
              </a:ext>
            </a:extLst>
          </p:cNvPr>
          <p:cNvSpPr>
            <a:spLocks noGrp="1"/>
          </p:cNvSpPr>
          <p:nvPr>
            <p:ph type="sldNum" sz="quarter" idx="16"/>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031252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klein - 2 Inhalte mit 2 Überschriften">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0F39A128-B7D5-4E74-A458-2046F7EE6F83}"/>
              </a:ext>
            </a:extLst>
          </p:cNvPr>
          <p:cNvPicPr>
            <a:picLocks noChangeAspect="1"/>
          </p:cNvPicPr>
          <p:nvPr userDrawn="1">
            <p:custDataLst>
              <p:tags r:id="rId1"/>
            </p:custDataLst>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462B4ADB-90A0-4C80-9CEF-4EA65EC7BC08}"/>
              </a:ext>
            </a:extLst>
          </p:cNvPr>
          <p:cNvSpPr>
            <a:spLocks noGrp="1"/>
          </p:cNvSpPr>
          <p:nvPr>
            <p:ph type="title"/>
            <p:custDataLst>
              <p:tags r:id="rId2"/>
            </p:custDataLst>
          </p:nvPr>
        </p:nvSpPr>
        <p:spPr>
          <a:xfrm>
            <a:off x="1308100" y="468438"/>
            <a:ext cx="4458966" cy="828675"/>
          </a:xfrm>
        </p:spPr>
        <p:txBody>
          <a:bodyPr anchor="t"/>
          <a:lstStyle>
            <a:lvl1pPr>
              <a:defRPr sz="2800">
                <a:latin typeface="+mj-lt"/>
              </a:defRPr>
            </a:lvl1pPr>
          </a:lstStyle>
          <a:p>
            <a:r>
              <a:rPr lang="de-DE"/>
              <a:t>Mastertitelformat bearbeiten</a:t>
            </a:r>
            <a:endParaRPr lang="de-AT" dirty="0"/>
          </a:p>
        </p:txBody>
      </p:sp>
      <p:sp>
        <p:nvSpPr>
          <p:cNvPr id="3" name="Inhaltsplatzhalter 2">
            <a:extLst>
              <a:ext uri="{FF2B5EF4-FFF2-40B4-BE49-F238E27FC236}">
                <a16:creationId xmlns:a16="http://schemas.microsoft.com/office/drawing/2014/main" id="{F7B43B39-7264-48E0-94D9-E36AC50DAA03}"/>
              </a:ext>
            </a:extLst>
          </p:cNvPr>
          <p:cNvSpPr>
            <a:spLocks noGrp="1"/>
          </p:cNvSpPr>
          <p:nvPr>
            <p:ph sz="half" idx="1" hasCustomPrompt="1"/>
            <p:custDataLst>
              <p:tags r:id="rId3"/>
            </p:custDataLst>
          </p:nvPr>
        </p:nvSpPr>
        <p:spPr>
          <a:xfrm>
            <a:off x="1308100" y="1549400"/>
            <a:ext cx="4464051"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7" name="Textplatzhalter 6">
            <a:extLst>
              <a:ext uri="{FF2B5EF4-FFF2-40B4-BE49-F238E27FC236}">
                <a16:creationId xmlns:a16="http://schemas.microsoft.com/office/drawing/2014/main" id="{A3FB2859-A54E-4049-8E23-3E9B56B21315}"/>
              </a:ext>
            </a:extLst>
          </p:cNvPr>
          <p:cNvSpPr>
            <a:spLocks noGrp="1"/>
          </p:cNvSpPr>
          <p:nvPr>
            <p:ph type="body" sz="quarter" idx="20" hasCustomPrompt="1"/>
            <p:custDataLst>
              <p:tags r:id="rId4"/>
            </p:custDataLst>
          </p:nvPr>
        </p:nvSpPr>
        <p:spPr>
          <a:xfrm>
            <a:off x="1308099"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Textplatzhalter 4">
            <a:extLst>
              <a:ext uri="{FF2B5EF4-FFF2-40B4-BE49-F238E27FC236}">
                <a16:creationId xmlns:a16="http://schemas.microsoft.com/office/drawing/2014/main" id="{090A6531-1A5C-4E36-808F-D401F287FCB8}"/>
              </a:ext>
            </a:extLst>
          </p:cNvPr>
          <p:cNvSpPr>
            <a:spLocks noGrp="1"/>
          </p:cNvSpPr>
          <p:nvPr>
            <p:ph type="body" sz="quarter" idx="11" hasCustomPrompt="1"/>
            <p:custDataLst>
              <p:tags r:id="rId5"/>
            </p:custDataLst>
          </p:nvPr>
        </p:nvSpPr>
        <p:spPr>
          <a:xfrm>
            <a:off x="6419848" y="468438"/>
            <a:ext cx="4465639" cy="828674"/>
          </a:xfrm>
        </p:spPr>
        <p:txBody>
          <a:bodyPr anchor="t"/>
          <a:lstStyle>
            <a:lvl1pPr marL="0" indent="0">
              <a:buNone/>
              <a:defRPr sz="2800" b="1">
                <a:solidFill>
                  <a:schemeClr val="accent1"/>
                </a:solidFill>
                <a:latin typeface="+mj-lt"/>
              </a:defRPr>
            </a:lvl1pPr>
          </a:lstStyle>
          <a:p>
            <a:pPr lvl="0"/>
            <a:r>
              <a:rPr lang="de-AT"/>
              <a:t>Titel kurz</a:t>
            </a:r>
            <a:endParaRPr lang="de-AT" dirty="0"/>
          </a:p>
        </p:txBody>
      </p:sp>
      <p:sp>
        <p:nvSpPr>
          <p:cNvPr id="4" name="Inhaltsplatzhalter 3">
            <a:extLst>
              <a:ext uri="{FF2B5EF4-FFF2-40B4-BE49-F238E27FC236}">
                <a16:creationId xmlns:a16="http://schemas.microsoft.com/office/drawing/2014/main" id="{CE90AAD2-686D-442B-A7A1-591C8F14300E}"/>
              </a:ext>
            </a:extLst>
          </p:cNvPr>
          <p:cNvSpPr>
            <a:spLocks noGrp="1"/>
          </p:cNvSpPr>
          <p:nvPr>
            <p:ph sz="half" idx="2" hasCustomPrompt="1"/>
            <p:custDataLst>
              <p:tags r:id="rId6"/>
            </p:custDataLst>
          </p:nvPr>
        </p:nvSpPr>
        <p:spPr>
          <a:xfrm>
            <a:off x="6419848" y="1549400"/>
            <a:ext cx="4465639"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8" name="Textplatzhalter 6">
            <a:extLst>
              <a:ext uri="{FF2B5EF4-FFF2-40B4-BE49-F238E27FC236}">
                <a16:creationId xmlns:a16="http://schemas.microsoft.com/office/drawing/2014/main" id="{29987B4A-92C0-46CA-8956-DD82D63D8213}"/>
              </a:ext>
            </a:extLst>
          </p:cNvPr>
          <p:cNvSpPr>
            <a:spLocks noGrp="1"/>
          </p:cNvSpPr>
          <p:nvPr>
            <p:ph type="body" sz="quarter" idx="21" hasCustomPrompt="1"/>
            <p:custDataLst>
              <p:tags r:id="rId7"/>
            </p:custDataLst>
          </p:nvPr>
        </p:nvSpPr>
        <p:spPr>
          <a:xfrm>
            <a:off x="6422935"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7" name="Fußzeilenplatzhalter 6">
            <a:extLst>
              <a:ext uri="{FF2B5EF4-FFF2-40B4-BE49-F238E27FC236}">
                <a16:creationId xmlns:a16="http://schemas.microsoft.com/office/drawing/2014/main" id="{08DF6979-56D6-4B18-BAB7-859190730799}"/>
              </a:ext>
            </a:extLst>
          </p:cNvPr>
          <p:cNvSpPr>
            <a:spLocks noGrp="1"/>
          </p:cNvSpPr>
          <p:nvPr>
            <p:ph type="ftr" sz="quarter" idx="16"/>
          </p:nvPr>
        </p:nvSpPr>
        <p:spPr/>
        <p:txBody>
          <a:bodyPr/>
          <a:lstStyle/>
          <a:p>
            <a:r>
              <a:rPr lang="de-DE"/>
              <a:t>Auf einen Blick | August 2022</a:t>
            </a:r>
            <a:endParaRPr lang="de-AT" dirty="0"/>
          </a:p>
        </p:txBody>
      </p:sp>
      <p:sp>
        <p:nvSpPr>
          <p:cNvPr id="8" name="Foliennummernplatzhalter 7">
            <a:extLst>
              <a:ext uri="{FF2B5EF4-FFF2-40B4-BE49-F238E27FC236}">
                <a16:creationId xmlns:a16="http://schemas.microsoft.com/office/drawing/2014/main" id="{6CF1862D-E8F4-4C35-877A-4230D6BD966C}"/>
              </a:ext>
            </a:extLst>
          </p:cNvPr>
          <p:cNvSpPr>
            <a:spLocks noGrp="1"/>
          </p:cNvSpPr>
          <p:nvPr>
            <p:ph type="sldNum" sz="quarter" idx="17"/>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4108276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klein - 2 Inhalte mit Titel und Zwischentitel">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CD57A74-8557-43E6-AA11-A9EA05D72C38}"/>
              </a:ext>
            </a:extLst>
          </p:cNvPr>
          <p:cNvPicPr>
            <a:picLocks noChangeAspect="1"/>
          </p:cNvPicPr>
          <p:nvPr userDrawn="1">
            <p:custDataLst>
              <p:tags r:id="rId1"/>
            </p:custDataLst>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462B4ADB-90A0-4C80-9CEF-4EA65EC7BC08}"/>
              </a:ext>
            </a:extLst>
          </p:cNvPr>
          <p:cNvSpPr>
            <a:spLocks noGrp="1"/>
          </p:cNvSpPr>
          <p:nvPr>
            <p:ph type="title"/>
            <p:custDataLst>
              <p:tags r:id="rId2"/>
            </p:custDataLst>
          </p:nvPr>
        </p:nvSpPr>
        <p:spPr>
          <a:xfrm>
            <a:off x="1308100" y="468438"/>
            <a:ext cx="9577388" cy="828675"/>
          </a:xfrm>
        </p:spPr>
        <p:txBody>
          <a:bodyPr anchor="t"/>
          <a:lstStyle>
            <a:lvl1pPr>
              <a:defRPr sz="2800">
                <a:latin typeface="+mj-lt"/>
              </a:defRPr>
            </a:lvl1pPr>
          </a:lstStyle>
          <a:p>
            <a:r>
              <a:rPr lang="de-DE"/>
              <a:t>Mastertitelformat bearbeiten</a:t>
            </a:r>
            <a:endParaRPr lang="de-AT" dirty="0"/>
          </a:p>
        </p:txBody>
      </p:sp>
      <p:sp>
        <p:nvSpPr>
          <p:cNvPr id="5" name="Textplatzhalter 4">
            <a:extLst>
              <a:ext uri="{FF2B5EF4-FFF2-40B4-BE49-F238E27FC236}">
                <a16:creationId xmlns:a16="http://schemas.microsoft.com/office/drawing/2014/main" id="{20C7294D-AB76-4F34-AE16-B8A53315B53B}"/>
              </a:ext>
            </a:extLst>
          </p:cNvPr>
          <p:cNvSpPr>
            <a:spLocks noGrp="1"/>
          </p:cNvSpPr>
          <p:nvPr>
            <p:ph type="body" sz="quarter" idx="22"/>
            <p:custDataLst>
              <p:tags r:id="rId3"/>
            </p:custDataLst>
          </p:nvPr>
        </p:nvSpPr>
        <p:spPr>
          <a:xfrm>
            <a:off x="1306513" y="1547243"/>
            <a:ext cx="9578975" cy="338138"/>
          </a:xfrm>
        </p:spPr>
        <p:txBody>
          <a:bodyPr vert="horz" lIns="0" tIns="0" rIns="0" bIns="0" rtlCol="0">
            <a:noAutofit/>
          </a:bodyPr>
          <a:lstStyle>
            <a:lvl1pPr>
              <a:defRPr lang="de-DE" b="1" smtClean="0">
                <a:solidFill>
                  <a:schemeClr val="accent1"/>
                </a:solidFill>
              </a:defRPr>
            </a:lvl1pPr>
            <a:lvl2pPr>
              <a:defRPr lang="de-DE" smtClean="0"/>
            </a:lvl2pPr>
            <a:lvl3pPr>
              <a:defRPr lang="de-DE" smtClean="0"/>
            </a:lvl3pPr>
            <a:lvl4pPr>
              <a:defRPr lang="de-DE" smtClean="0"/>
            </a:lvl4pPr>
            <a:lvl5pPr>
              <a:defRPr lang="de-AT"/>
            </a:lvl5pPr>
          </a:lstStyle>
          <a:p>
            <a:pPr marL="0" lvl="0" indent="0">
              <a:buNone/>
            </a:pPr>
            <a:r>
              <a:rPr lang="de-DE"/>
              <a:t>Mastertextformat bearbeiten</a:t>
            </a:r>
          </a:p>
        </p:txBody>
      </p:sp>
      <p:sp>
        <p:nvSpPr>
          <p:cNvPr id="18" name="Inhaltsplatzhalter 2">
            <a:extLst>
              <a:ext uri="{FF2B5EF4-FFF2-40B4-BE49-F238E27FC236}">
                <a16:creationId xmlns:a16="http://schemas.microsoft.com/office/drawing/2014/main" id="{EF57B5E7-3EEC-4208-A7DF-F23A38D8C492}"/>
              </a:ext>
            </a:extLst>
          </p:cNvPr>
          <p:cNvSpPr>
            <a:spLocks noGrp="1"/>
          </p:cNvSpPr>
          <p:nvPr>
            <p:ph sz="half" idx="18" hasCustomPrompt="1"/>
            <p:custDataLst>
              <p:tags r:id="rId4"/>
            </p:custDataLst>
          </p:nvPr>
        </p:nvSpPr>
        <p:spPr>
          <a:xfrm>
            <a:off x="1308100" y="1956817"/>
            <a:ext cx="4464051" cy="376770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20" name="Textplatzhalter 6">
            <a:extLst>
              <a:ext uri="{FF2B5EF4-FFF2-40B4-BE49-F238E27FC236}">
                <a16:creationId xmlns:a16="http://schemas.microsoft.com/office/drawing/2014/main" id="{A54B1CBB-2721-4614-885C-583E3BDC6D59}"/>
              </a:ext>
            </a:extLst>
          </p:cNvPr>
          <p:cNvSpPr>
            <a:spLocks noGrp="1"/>
          </p:cNvSpPr>
          <p:nvPr>
            <p:ph type="body" sz="quarter" idx="20" hasCustomPrompt="1"/>
            <p:custDataLst>
              <p:tags r:id="rId5"/>
            </p:custDataLst>
          </p:nvPr>
        </p:nvSpPr>
        <p:spPr>
          <a:xfrm>
            <a:off x="1308099"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19" name="Inhaltsplatzhalter 3">
            <a:extLst>
              <a:ext uri="{FF2B5EF4-FFF2-40B4-BE49-F238E27FC236}">
                <a16:creationId xmlns:a16="http://schemas.microsoft.com/office/drawing/2014/main" id="{C28CA6E3-ADBB-46D6-A1FC-9C929E9483AA}"/>
              </a:ext>
            </a:extLst>
          </p:cNvPr>
          <p:cNvSpPr>
            <a:spLocks noGrp="1"/>
          </p:cNvSpPr>
          <p:nvPr>
            <p:ph sz="half" idx="19" hasCustomPrompt="1"/>
            <p:custDataLst>
              <p:tags r:id="rId6"/>
            </p:custDataLst>
          </p:nvPr>
        </p:nvSpPr>
        <p:spPr>
          <a:xfrm>
            <a:off x="6419848" y="1956817"/>
            <a:ext cx="4465639" cy="376770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21" name="Textplatzhalter 6">
            <a:extLst>
              <a:ext uri="{FF2B5EF4-FFF2-40B4-BE49-F238E27FC236}">
                <a16:creationId xmlns:a16="http://schemas.microsoft.com/office/drawing/2014/main" id="{5F649EA5-E092-4F48-89BC-59787C8A4B08}"/>
              </a:ext>
            </a:extLst>
          </p:cNvPr>
          <p:cNvSpPr>
            <a:spLocks noGrp="1"/>
          </p:cNvSpPr>
          <p:nvPr>
            <p:ph type="body" sz="quarter" idx="21" hasCustomPrompt="1"/>
            <p:custDataLst>
              <p:tags r:id="rId7"/>
            </p:custDataLst>
          </p:nvPr>
        </p:nvSpPr>
        <p:spPr>
          <a:xfrm>
            <a:off x="6422935"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7" name="Fußzeilenplatzhalter 6">
            <a:extLst>
              <a:ext uri="{FF2B5EF4-FFF2-40B4-BE49-F238E27FC236}">
                <a16:creationId xmlns:a16="http://schemas.microsoft.com/office/drawing/2014/main" id="{08DF6979-56D6-4B18-BAB7-859190730799}"/>
              </a:ext>
            </a:extLst>
          </p:cNvPr>
          <p:cNvSpPr>
            <a:spLocks noGrp="1"/>
          </p:cNvSpPr>
          <p:nvPr>
            <p:ph type="ftr" sz="quarter" idx="16"/>
          </p:nvPr>
        </p:nvSpPr>
        <p:spPr/>
        <p:txBody>
          <a:bodyPr/>
          <a:lstStyle/>
          <a:p>
            <a:r>
              <a:rPr lang="de-DE"/>
              <a:t>Auf einen Blick | August 2022</a:t>
            </a:r>
            <a:endParaRPr lang="de-AT" dirty="0"/>
          </a:p>
        </p:txBody>
      </p:sp>
      <p:sp>
        <p:nvSpPr>
          <p:cNvPr id="8" name="Foliennummernplatzhalter 7">
            <a:extLst>
              <a:ext uri="{FF2B5EF4-FFF2-40B4-BE49-F238E27FC236}">
                <a16:creationId xmlns:a16="http://schemas.microsoft.com/office/drawing/2014/main" id="{6CF1862D-E8F4-4C35-877A-4230D6BD966C}"/>
              </a:ext>
            </a:extLst>
          </p:cNvPr>
          <p:cNvSpPr>
            <a:spLocks noGrp="1"/>
          </p:cNvSpPr>
          <p:nvPr>
            <p:ph type="sldNum" sz="quarter" idx="17"/>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914983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klein - 3 Inhalte">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1A0C5AC3-D69A-452C-8ADE-D933E076B90D}"/>
              </a:ext>
            </a:extLst>
          </p:cNvPr>
          <p:cNvPicPr>
            <a:picLocks noChangeAspect="1"/>
          </p:cNvPicPr>
          <p:nvPr userDrawn="1">
            <p:custDataLst>
              <p:tags r:id="rId1"/>
            </p:custDataLst>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CB637127-39B7-41CD-ADEB-36B572791C6D}"/>
              </a:ext>
            </a:extLst>
          </p:cNvPr>
          <p:cNvSpPr>
            <a:spLocks noGrp="1"/>
          </p:cNvSpPr>
          <p:nvPr>
            <p:ph type="title"/>
            <p:custDataLst>
              <p:tags r:id="rId2"/>
            </p:custDataLst>
          </p:nvPr>
        </p:nvSpPr>
        <p:spPr>
          <a:xfrm>
            <a:off x="1308100" y="468438"/>
            <a:ext cx="9577388" cy="828675"/>
          </a:xfrm>
        </p:spPr>
        <p:txBody>
          <a:bodyPr anchor="t"/>
          <a:lstStyle>
            <a:lvl1pPr>
              <a:defRPr sz="2800"/>
            </a:lvl1pPr>
          </a:lstStyle>
          <a:p>
            <a:r>
              <a:rPr lang="de-DE"/>
              <a:t>Mastertitelformat bearbeiten</a:t>
            </a:r>
            <a:endParaRPr lang="de-AT" dirty="0"/>
          </a:p>
        </p:txBody>
      </p:sp>
      <p:sp>
        <p:nvSpPr>
          <p:cNvPr id="16" name="Inhaltsplatzhalter 2">
            <a:extLst>
              <a:ext uri="{FF2B5EF4-FFF2-40B4-BE49-F238E27FC236}">
                <a16:creationId xmlns:a16="http://schemas.microsoft.com/office/drawing/2014/main" id="{E5B81E50-C817-4FBC-803F-285AF00E8A2C}"/>
              </a:ext>
            </a:extLst>
          </p:cNvPr>
          <p:cNvSpPr>
            <a:spLocks noGrp="1"/>
          </p:cNvSpPr>
          <p:nvPr>
            <p:ph sz="half" idx="1" hasCustomPrompt="1"/>
            <p:custDataLst>
              <p:tags r:id="rId3"/>
            </p:custDataLst>
          </p:nvPr>
        </p:nvSpPr>
        <p:spPr>
          <a:xfrm>
            <a:off x="1307364" y="1549400"/>
            <a:ext cx="2880000"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4" name="Textplatzhalter 6">
            <a:extLst>
              <a:ext uri="{FF2B5EF4-FFF2-40B4-BE49-F238E27FC236}">
                <a16:creationId xmlns:a16="http://schemas.microsoft.com/office/drawing/2014/main" id="{76DACEAC-FE72-4485-BA61-32B70B55C30B}"/>
              </a:ext>
            </a:extLst>
          </p:cNvPr>
          <p:cNvSpPr>
            <a:spLocks noGrp="1"/>
          </p:cNvSpPr>
          <p:nvPr>
            <p:ph type="body" sz="quarter" idx="18" hasCustomPrompt="1"/>
            <p:custDataLst>
              <p:tags r:id="rId4"/>
            </p:custDataLst>
          </p:nvPr>
        </p:nvSpPr>
        <p:spPr>
          <a:xfrm>
            <a:off x="1308099" y="5795962"/>
            <a:ext cx="2880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18" name="Inhaltsplatzhalter 3">
            <a:extLst>
              <a:ext uri="{FF2B5EF4-FFF2-40B4-BE49-F238E27FC236}">
                <a16:creationId xmlns:a16="http://schemas.microsoft.com/office/drawing/2014/main" id="{4269F25B-1382-4303-B158-37D6475FFA54}"/>
              </a:ext>
            </a:extLst>
          </p:cNvPr>
          <p:cNvSpPr>
            <a:spLocks noGrp="1"/>
          </p:cNvSpPr>
          <p:nvPr>
            <p:ph sz="half" idx="2" hasCustomPrompt="1"/>
            <p:custDataLst>
              <p:tags r:id="rId5"/>
            </p:custDataLst>
          </p:nvPr>
        </p:nvSpPr>
        <p:spPr>
          <a:xfrm>
            <a:off x="4656024" y="1549400"/>
            <a:ext cx="2880000"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5" name="Textplatzhalter 6">
            <a:extLst>
              <a:ext uri="{FF2B5EF4-FFF2-40B4-BE49-F238E27FC236}">
                <a16:creationId xmlns:a16="http://schemas.microsoft.com/office/drawing/2014/main" id="{69E1E176-0BF8-48FB-9C78-4D3C31917A0F}"/>
              </a:ext>
            </a:extLst>
          </p:cNvPr>
          <p:cNvSpPr>
            <a:spLocks noGrp="1"/>
          </p:cNvSpPr>
          <p:nvPr>
            <p:ph type="body" sz="quarter" idx="19" hasCustomPrompt="1"/>
            <p:custDataLst>
              <p:tags r:id="rId6"/>
            </p:custDataLst>
          </p:nvPr>
        </p:nvSpPr>
        <p:spPr>
          <a:xfrm>
            <a:off x="4656023" y="5795962"/>
            <a:ext cx="2880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19" name="Inhaltsplatzhalter 3">
            <a:extLst>
              <a:ext uri="{FF2B5EF4-FFF2-40B4-BE49-F238E27FC236}">
                <a16:creationId xmlns:a16="http://schemas.microsoft.com/office/drawing/2014/main" id="{F17CFAD3-D27F-4386-BB6A-DA7CD5FCD531}"/>
              </a:ext>
            </a:extLst>
          </p:cNvPr>
          <p:cNvSpPr>
            <a:spLocks noGrp="1"/>
          </p:cNvSpPr>
          <p:nvPr>
            <p:ph sz="half" idx="17" hasCustomPrompt="1"/>
            <p:custDataLst>
              <p:tags r:id="rId7"/>
            </p:custDataLst>
          </p:nvPr>
        </p:nvSpPr>
        <p:spPr>
          <a:xfrm>
            <a:off x="8004683" y="1549400"/>
            <a:ext cx="2880000" cy="41751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22" name="Textplatzhalter 6">
            <a:extLst>
              <a:ext uri="{FF2B5EF4-FFF2-40B4-BE49-F238E27FC236}">
                <a16:creationId xmlns:a16="http://schemas.microsoft.com/office/drawing/2014/main" id="{ECD8C927-8B97-4C3A-A82C-BD0BF859A357}"/>
              </a:ext>
            </a:extLst>
          </p:cNvPr>
          <p:cNvSpPr>
            <a:spLocks noGrp="1"/>
          </p:cNvSpPr>
          <p:nvPr>
            <p:ph type="body" sz="quarter" idx="20" hasCustomPrompt="1"/>
            <p:custDataLst>
              <p:tags r:id="rId8"/>
            </p:custDataLst>
          </p:nvPr>
        </p:nvSpPr>
        <p:spPr>
          <a:xfrm>
            <a:off x="8003901" y="5795962"/>
            <a:ext cx="2880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6" name="Fußzeilenplatzhalter 5">
            <a:extLst>
              <a:ext uri="{FF2B5EF4-FFF2-40B4-BE49-F238E27FC236}">
                <a16:creationId xmlns:a16="http://schemas.microsoft.com/office/drawing/2014/main" id="{C5A49CA1-FA2C-4221-B4C1-B59C1E0F7B4B}"/>
              </a:ext>
            </a:extLst>
          </p:cNvPr>
          <p:cNvSpPr>
            <a:spLocks noGrp="1"/>
          </p:cNvSpPr>
          <p:nvPr>
            <p:ph type="ftr" sz="quarter" idx="15"/>
          </p:nvPr>
        </p:nvSpPr>
        <p:spPr/>
        <p:txBody>
          <a:bodyPr/>
          <a:lstStyle/>
          <a:p>
            <a:r>
              <a:rPr lang="de-DE"/>
              <a:t>Auf einen Blick | August 2022</a:t>
            </a:r>
            <a:endParaRPr lang="de-AT" dirty="0"/>
          </a:p>
        </p:txBody>
      </p:sp>
      <p:sp>
        <p:nvSpPr>
          <p:cNvPr id="7" name="Foliennummernplatzhalter 6">
            <a:extLst>
              <a:ext uri="{FF2B5EF4-FFF2-40B4-BE49-F238E27FC236}">
                <a16:creationId xmlns:a16="http://schemas.microsoft.com/office/drawing/2014/main" id="{444A1E6C-0A49-4AE4-B97A-06341D14321F}"/>
              </a:ext>
            </a:extLst>
          </p:cNvPr>
          <p:cNvSpPr>
            <a:spLocks noGrp="1"/>
          </p:cNvSpPr>
          <p:nvPr>
            <p:ph type="sldNum" sz="quarter" idx="16"/>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818406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klein - Text und Bild groß">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80B18DB-87A6-4902-B08F-EEEF6A4C490F}"/>
              </a:ext>
            </a:extLst>
          </p:cNvPr>
          <p:cNvPicPr>
            <a:picLocks noChangeAspect="1"/>
          </p:cNvPicPr>
          <p:nvPr userDrawn="1">
            <p:custDataLst>
              <p:tags r:id="rId1"/>
            </p:custDataLst>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DB424605-8FAF-42C4-8B55-1E41E515CBDE}"/>
              </a:ext>
            </a:extLst>
          </p:cNvPr>
          <p:cNvSpPr>
            <a:spLocks noGrp="1"/>
          </p:cNvSpPr>
          <p:nvPr>
            <p:ph type="title"/>
            <p:custDataLst>
              <p:tags r:id="rId2"/>
            </p:custDataLst>
          </p:nvPr>
        </p:nvSpPr>
        <p:spPr>
          <a:xfrm>
            <a:off x="1308100" y="468438"/>
            <a:ext cx="4464050" cy="828675"/>
          </a:xfrm>
        </p:spPr>
        <p:txBody>
          <a:bodyPr anchor="t"/>
          <a:lstStyle>
            <a:lvl1pPr>
              <a:defRPr sz="2800"/>
            </a:lvl1pPr>
          </a:lstStyle>
          <a:p>
            <a:r>
              <a:rPr lang="de-DE"/>
              <a:t>Mastertitelformat bearbeiten</a:t>
            </a:r>
            <a:endParaRPr lang="de-AT" dirty="0"/>
          </a:p>
        </p:txBody>
      </p:sp>
      <p:sp>
        <p:nvSpPr>
          <p:cNvPr id="7" name="Textplatzhalter 6">
            <a:extLst>
              <a:ext uri="{FF2B5EF4-FFF2-40B4-BE49-F238E27FC236}">
                <a16:creationId xmlns:a16="http://schemas.microsoft.com/office/drawing/2014/main" id="{BE736EC6-E18D-421D-815A-07C67D0C5B1D}"/>
              </a:ext>
            </a:extLst>
          </p:cNvPr>
          <p:cNvSpPr>
            <a:spLocks noGrp="1"/>
          </p:cNvSpPr>
          <p:nvPr>
            <p:ph type="body" sz="quarter" idx="11" hasCustomPrompt="1"/>
            <p:custDataLst>
              <p:tags r:id="rId3"/>
            </p:custDataLst>
          </p:nvPr>
        </p:nvSpPr>
        <p:spPr>
          <a:xfrm>
            <a:off x="1308101" y="1549400"/>
            <a:ext cx="4464050" cy="434657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1" name="Bildplatzhalter 10">
            <a:extLst>
              <a:ext uri="{FF2B5EF4-FFF2-40B4-BE49-F238E27FC236}">
                <a16:creationId xmlns:a16="http://schemas.microsoft.com/office/drawing/2014/main" id="{90032777-F022-4926-B155-9B65CA68852D}"/>
              </a:ext>
            </a:extLst>
          </p:cNvPr>
          <p:cNvSpPr>
            <a:spLocks noGrp="1"/>
          </p:cNvSpPr>
          <p:nvPr>
            <p:ph type="pic" sz="quarter" idx="12"/>
            <p:custDataLst>
              <p:tags r:id="rId4"/>
            </p:custDataLst>
          </p:nvPr>
        </p:nvSpPr>
        <p:spPr>
          <a:xfrm>
            <a:off x="6419850" y="466725"/>
            <a:ext cx="5292725" cy="5257800"/>
          </a:xfrm>
        </p:spPr>
        <p:txBody>
          <a:bodyPr/>
          <a:lstStyle>
            <a:lvl1pPr marL="0" indent="0">
              <a:buNone/>
              <a:defRPr/>
            </a:lvl1pPr>
          </a:lstStyle>
          <a:p>
            <a:r>
              <a:rPr lang="de-DE"/>
              <a:t>Bild durch Klicken auf Symbol hinzufügen</a:t>
            </a:r>
            <a:endParaRPr lang="de-AT" dirty="0"/>
          </a:p>
        </p:txBody>
      </p:sp>
      <p:sp>
        <p:nvSpPr>
          <p:cNvPr id="13" name="Textplatzhalter 6">
            <a:extLst>
              <a:ext uri="{FF2B5EF4-FFF2-40B4-BE49-F238E27FC236}">
                <a16:creationId xmlns:a16="http://schemas.microsoft.com/office/drawing/2014/main" id="{AAA324F2-230D-45D1-9B3D-460855588C8F}"/>
              </a:ext>
            </a:extLst>
          </p:cNvPr>
          <p:cNvSpPr>
            <a:spLocks noGrp="1"/>
          </p:cNvSpPr>
          <p:nvPr>
            <p:ph type="body" sz="quarter" idx="20" hasCustomPrompt="1"/>
            <p:custDataLst>
              <p:tags r:id="rId5"/>
            </p:custDataLst>
          </p:nvPr>
        </p:nvSpPr>
        <p:spPr>
          <a:xfrm>
            <a:off x="6422935" y="5795962"/>
            <a:ext cx="5292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F7EB1758-E825-49FE-BFC8-D85EC096652B}"/>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A38B308E-9401-4426-8362-E403648191D6}"/>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625947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klein - Text und Bild Querforma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641D741-C485-431B-AB18-BF0A3F576B60}"/>
              </a:ext>
            </a:extLst>
          </p:cNvPr>
          <p:cNvPicPr>
            <a:picLocks noChangeAspect="1"/>
          </p:cNvPicPr>
          <p:nvPr userDrawn="1">
            <p:custDataLst>
              <p:tags r:id="rId1"/>
            </p:custDataLst>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6511301B-9B7A-4FC8-899A-DA9F10DE5C84}"/>
              </a:ext>
            </a:extLst>
          </p:cNvPr>
          <p:cNvSpPr>
            <a:spLocks noGrp="1"/>
          </p:cNvSpPr>
          <p:nvPr>
            <p:ph type="title"/>
            <p:custDataLst>
              <p:tags r:id="rId2"/>
            </p:custDataLst>
          </p:nvPr>
        </p:nvSpPr>
        <p:spPr>
          <a:xfrm>
            <a:off x="1308100" y="468438"/>
            <a:ext cx="10404474" cy="828675"/>
          </a:xfrm>
        </p:spPr>
        <p:txBody>
          <a:bodyPr anchor="t"/>
          <a:lstStyle>
            <a:lvl1pPr>
              <a:defRPr sz="2800"/>
            </a:lvl1pPr>
          </a:lstStyle>
          <a:p>
            <a:r>
              <a:rPr lang="de-DE"/>
              <a:t>Mastertitelformat bearbeiten</a:t>
            </a:r>
            <a:endParaRPr lang="de-AT" dirty="0"/>
          </a:p>
        </p:txBody>
      </p:sp>
      <p:sp>
        <p:nvSpPr>
          <p:cNvPr id="7" name="Textplatzhalter 6">
            <a:extLst>
              <a:ext uri="{FF2B5EF4-FFF2-40B4-BE49-F238E27FC236}">
                <a16:creationId xmlns:a16="http://schemas.microsoft.com/office/drawing/2014/main" id="{BE736EC6-E18D-421D-815A-07C67D0C5B1D}"/>
              </a:ext>
            </a:extLst>
          </p:cNvPr>
          <p:cNvSpPr>
            <a:spLocks noGrp="1"/>
          </p:cNvSpPr>
          <p:nvPr>
            <p:ph type="body" sz="quarter" idx="11" hasCustomPrompt="1"/>
            <p:custDataLst>
              <p:tags r:id="rId3"/>
            </p:custDataLst>
          </p:nvPr>
        </p:nvSpPr>
        <p:spPr>
          <a:xfrm>
            <a:off x="1308101" y="1549400"/>
            <a:ext cx="4464050" cy="434657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11" name="Bildplatzhalter 10">
            <a:extLst>
              <a:ext uri="{FF2B5EF4-FFF2-40B4-BE49-F238E27FC236}">
                <a16:creationId xmlns:a16="http://schemas.microsoft.com/office/drawing/2014/main" id="{90032777-F022-4926-B155-9B65CA68852D}"/>
              </a:ext>
            </a:extLst>
          </p:cNvPr>
          <p:cNvSpPr>
            <a:spLocks noGrp="1"/>
          </p:cNvSpPr>
          <p:nvPr>
            <p:ph type="pic" sz="quarter" idx="12"/>
            <p:custDataLst>
              <p:tags r:id="rId4"/>
            </p:custDataLst>
          </p:nvPr>
        </p:nvSpPr>
        <p:spPr>
          <a:xfrm>
            <a:off x="6419850" y="1549400"/>
            <a:ext cx="5292725" cy="3527426"/>
          </a:xfrm>
        </p:spPr>
        <p:txBody>
          <a:bodyPr/>
          <a:lstStyle>
            <a:lvl1pPr marL="0" indent="0">
              <a:buNone/>
              <a:defRPr/>
            </a:lvl1pPr>
          </a:lstStyle>
          <a:p>
            <a:r>
              <a:rPr lang="de-DE"/>
              <a:t>Bild durch Klicken auf Symbol hinzufügen</a:t>
            </a:r>
            <a:endParaRPr lang="de-AT" dirty="0"/>
          </a:p>
        </p:txBody>
      </p:sp>
      <p:sp>
        <p:nvSpPr>
          <p:cNvPr id="16" name="Textplatzhalter 6">
            <a:extLst>
              <a:ext uri="{FF2B5EF4-FFF2-40B4-BE49-F238E27FC236}">
                <a16:creationId xmlns:a16="http://schemas.microsoft.com/office/drawing/2014/main" id="{F5C7B036-BA63-4EF3-A22E-A1F0AF81DC5D}"/>
              </a:ext>
            </a:extLst>
          </p:cNvPr>
          <p:cNvSpPr>
            <a:spLocks noGrp="1"/>
          </p:cNvSpPr>
          <p:nvPr>
            <p:ph type="body" sz="quarter" idx="20" hasCustomPrompt="1"/>
            <p:custDataLst>
              <p:tags r:id="rId5"/>
            </p:custDataLst>
          </p:nvPr>
        </p:nvSpPr>
        <p:spPr>
          <a:xfrm>
            <a:off x="6422935" y="5141912"/>
            <a:ext cx="5292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7868A473-3BB1-4067-8830-F9B01DC5086E}"/>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54E5E550-2AEE-40CC-B9A5-572A524B8A15}"/>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37037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2" name="Grafik 41" descr="Logo der Technischen Universität Wien">
            <a:extLst>
              <a:ext uri="{FF2B5EF4-FFF2-40B4-BE49-F238E27FC236}">
                <a16:creationId xmlns:a16="http://schemas.microsoft.com/office/drawing/2014/main" id="{98735E1B-0541-4A0E-9FE3-B087FEBC9257}"/>
              </a:ext>
            </a:extLst>
          </p:cNvPr>
          <p:cNvPicPr/>
          <p:nvPr userDrawn="1">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8287" y="466725"/>
            <a:ext cx="1939882" cy="734886"/>
          </a:xfrm>
          <a:prstGeom prst="rect">
            <a:avLst/>
          </a:prstGeom>
        </p:spPr>
      </p:pic>
      <p:sp>
        <p:nvSpPr>
          <p:cNvPr id="4" name="Titel 3">
            <a:extLst>
              <a:ext uri="{FF2B5EF4-FFF2-40B4-BE49-F238E27FC236}">
                <a16:creationId xmlns:a16="http://schemas.microsoft.com/office/drawing/2014/main" id="{26FE97BF-50D8-4DF7-BDB0-2CE0DB6CB7F9}"/>
              </a:ext>
            </a:extLst>
          </p:cNvPr>
          <p:cNvSpPr>
            <a:spLocks noGrp="1"/>
          </p:cNvSpPr>
          <p:nvPr>
            <p:ph type="title"/>
            <p:custDataLst>
              <p:tags r:id="rId2"/>
            </p:custDataLst>
          </p:nvPr>
        </p:nvSpPr>
        <p:spPr>
          <a:xfrm>
            <a:off x="1307065" y="1549399"/>
            <a:ext cx="9289498" cy="828675"/>
          </a:xfrm>
        </p:spPr>
        <p:txBody>
          <a:bodyPr/>
          <a:lstStyle/>
          <a:p>
            <a:r>
              <a:rPr lang="de-DE"/>
              <a:t>Mastertitelformat bearbeiten</a:t>
            </a:r>
            <a:endParaRPr lang="de-AT" dirty="0"/>
          </a:p>
        </p:txBody>
      </p:sp>
      <p:sp>
        <p:nvSpPr>
          <p:cNvPr id="3" name="Inhaltsplatzhalter 2">
            <a:extLst>
              <a:ext uri="{FF2B5EF4-FFF2-40B4-BE49-F238E27FC236}">
                <a16:creationId xmlns:a16="http://schemas.microsoft.com/office/drawing/2014/main" id="{229AD4FC-B392-43C1-88AF-11A99A7BAEB9}"/>
              </a:ext>
            </a:extLst>
          </p:cNvPr>
          <p:cNvSpPr>
            <a:spLocks noGrp="1"/>
          </p:cNvSpPr>
          <p:nvPr>
            <p:ph idx="1" hasCustomPrompt="1"/>
            <p:custDataLst>
              <p:tags r:id="rId3"/>
            </p:custDataLst>
          </p:nvPr>
        </p:nvSpPr>
        <p:spPr>
          <a:xfrm>
            <a:off x="1308100" y="2628900"/>
            <a:ext cx="9288463" cy="3095625"/>
          </a:xfrm>
        </p:spPr>
        <p:txBody>
          <a:bodyPr/>
          <a:lstStyle>
            <a:lvl1pPr>
              <a:buClr>
                <a:schemeClr val="accent1"/>
              </a:buClr>
              <a:defRPr lang="de-AT" dirty="0"/>
            </a:lvl1pPr>
            <a:lvl2pPr>
              <a:buClr>
                <a:schemeClr val="accent1"/>
              </a:buClr>
              <a:defRPr lang="de-AT" dirty="0"/>
            </a:lvl2pPr>
            <a:lvl3pPr>
              <a:buClr>
                <a:schemeClr val="accent1"/>
              </a:buClr>
              <a:defRPr lang="de-AT" dirty="0"/>
            </a:lvl3pPr>
            <a:lvl4pPr>
              <a:buClr>
                <a:schemeClr val="accent1"/>
              </a:buClr>
              <a:defRPr lang="de-AT" dirty="0"/>
            </a:lvl4pPr>
            <a:lvl5pPr>
              <a:buClr>
                <a:schemeClr val="accent1"/>
              </a:buClr>
              <a:defRPr lang="de-AT" dirty="0"/>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3" name="Textplatzhalter 6">
            <a:extLst>
              <a:ext uri="{FF2B5EF4-FFF2-40B4-BE49-F238E27FC236}">
                <a16:creationId xmlns:a16="http://schemas.microsoft.com/office/drawing/2014/main" id="{AB39C453-1E66-49C6-A96C-112E158D898D}"/>
              </a:ext>
            </a:extLst>
          </p:cNvPr>
          <p:cNvSpPr>
            <a:spLocks noGrp="1"/>
          </p:cNvSpPr>
          <p:nvPr>
            <p:ph type="body" sz="quarter" idx="16" hasCustomPrompt="1"/>
            <p:custDataLst>
              <p:tags r:id="rId4"/>
            </p:custDataLst>
          </p:nvPr>
        </p:nvSpPr>
        <p:spPr>
          <a:xfrm>
            <a:off x="1308100" y="5795962"/>
            <a:ext cx="9288463"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243B606A-DCE3-4B26-81CB-18C2E897C839}"/>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20F75537-0A25-4CFA-A3B7-13DE6D8B980C}"/>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84496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klein - Tabell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3A680E4C-E350-49CA-B362-D5E27C2C7084}"/>
              </a:ext>
            </a:extLst>
          </p:cNvPr>
          <p:cNvPicPr>
            <a:picLocks noChangeAspect="1"/>
          </p:cNvPicPr>
          <p:nvPr userDrawn="1">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1963" y="468438"/>
            <a:ext cx="488826" cy="488826"/>
          </a:xfrm>
          <a:prstGeom prst="rect">
            <a:avLst/>
          </a:prstGeom>
        </p:spPr>
      </p:pic>
      <p:sp>
        <p:nvSpPr>
          <p:cNvPr id="4" name="Titel 3">
            <a:extLst>
              <a:ext uri="{FF2B5EF4-FFF2-40B4-BE49-F238E27FC236}">
                <a16:creationId xmlns:a16="http://schemas.microsoft.com/office/drawing/2014/main" id="{684F57D3-A4C9-4846-A645-1B4E4C67FEEF}"/>
              </a:ext>
            </a:extLst>
          </p:cNvPr>
          <p:cNvSpPr>
            <a:spLocks noGrp="1"/>
          </p:cNvSpPr>
          <p:nvPr>
            <p:ph type="title"/>
            <p:custDataLst>
              <p:tags r:id="rId2"/>
            </p:custDataLst>
          </p:nvPr>
        </p:nvSpPr>
        <p:spPr>
          <a:xfrm>
            <a:off x="1308100" y="468438"/>
            <a:ext cx="10404475" cy="828675"/>
          </a:xfrm>
        </p:spPr>
        <p:txBody>
          <a:bodyPr anchor="t"/>
          <a:lstStyle>
            <a:lvl1pPr>
              <a:defRPr sz="2800"/>
            </a:lvl1pPr>
          </a:lstStyle>
          <a:p>
            <a:r>
              <a:rPr lang="de-DE"/>
              <a:t>Mastertitelformat bearbeiten</a:t>
            </a:r>
            <a:endParaRPr lang="de-AT" dirty="0"/>
          </a:p>
        </p:txBody>
      </p:sp>
      <p:sp>
        <p:nvSpPr>
          <p:cNvPr id="7" name="Tabellenplatzhalter 6">
            <a:extLst>
              <a:ext uri="{FF2B5EF4-FFF2-40B4-BE49-F238E27FC236}">
                <a16:creationId xmlns:a16="http://schemas.microsoft.com/office/drawing/2014/main" id="{16875FCD-3D13-4E90-B3E6-1E014D587D9B}"/>
              </a:ext>
            </a:extLst>
          </p:cNvPr>
          <p:cNvSpPr>
            <a:spLocks noGrp="1"/>
          </p:cNvSpPr>
          <p:nvPr>
            <p:ph type="tbl" sz="quarter" idx="11"/>
            <p:custDataLst>
              <p:tags r:id="rId3"/>
            </p:custDataLst>
          </p:nvPr>
        </p:nvSpPr>
        <p:spPr>
          <a:xfrm>
            <a:off x="1308100" y="1549400"/>
            <a:ext cx="10404475" cy="4175125"/>
          </a:xfrm>
        </p:spPr>
        <p:txBody>
          <a:bodyPr/>
          <a:lstStyle>
            <a:lvl1pPr marL="0" indent="0">
              <a:buNone/>
              <a:defRPr/>
            </a:lvl1pPr>
          </a:lstStyle>
          <a:p>
            <a:r>
              <a:rPr lang="de-DE"/>
              <a:t>Tabelle durch Klicken auf Symbol hinzufügen</a:t>
            </a:r>
            <a:endParaRPr lang="de-AT" dirty="0"/>
          </a:p>
        </p:txBody>
      </p:sp>
      <p:sp>
        <p:nvSpPr>
          <p:cNvPr id="10" name="Textplatzhalter 6">
            <a:extLst>
              <a:ext uri="{FF2B5EF4-FFF2-40B4-BE49-F238E27FC236}">
                <a16:creationId xmlns:a16="http://schemas.microsoft.com/office/drawing/2014/main" id="{17D854DD-9F1E-4B53-A47D-AD1BCFA810A8}"/>
              </a:ext>
            </a:extLst>
          </p:cNvPr>
          <p:cNvSpPr>
            <a:spLocks noGrp="1"/>
          </p:cNvSpPr>
          <p:nvPr>
            <p:ph type="body" sz="quarter" idx="20" hasCustomPrompt="1"/>
            <p:custDataLst>
              <p:tags r:id="rId4"/>
            </p:custDataLst>
          </p:nvPr>
        </p:nvSpPr>
        <p:spPr>
          <a:xfrm>
            <a:off x="1308100" y="5795962"/>
            <a:ext cx="10406836"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6" name="Fußzeilenplatzhalter 5">
            <a:extLst>
              <a:ext uri="{FF2B5EF4-FFF2-40B4-BE49-F238E27FC236}">
                <a16:creationId xmlns:a16="http://schemas.microsoft.com/office/drawing/2014/main" id="{2F46B341-2E3B-48DF-8934-61B25EEE7504}"/>
              </a:ext>
            </a:extLst>
          </p:cNvPr>
          <p:cNvSpPr>
            <a:spLocks noGrp="1"/>
          </p:cNvSpPr>
          <p:nvPr>
            <p:ph type="ftr" sz="quarter" idx="14"/>
          </p:nvPr>
        </p:nvSpPr>
        <p:spPr/>
        <p:txBody>
          <a:bodyPr/>
          <a:lstStyle/>
          <a:p>
            <a:r>
              <a:rPr lang="de-DE"/>
              <a:t>Auf einen Blick | August 2022</a:t>
            </a:r>
            <a:endParaRPr lang="de-AT" dirty="0"/>
          </a:p>
        </p:txBody>
      </p:sp>
      <p:sp>
        <p:nvSpPr>
          <p:cNvPr id="8" name="Foliennummernplatzhalter 7">
            <a:extLst>
              <a:ext uri="{FF2B5EF4-FFF2-40B4-BE49-F238E27FC236}">
                <a16:creationId xmlns:a16="http://schemas.microsoft.com/office/drawing/2014/main" id="{1F6012AB-A28A-4A12-888B-75D0EE4CAC4B}"/>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2931445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klein - Text und Diagramm">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3D72A57A-0B88-47A5-963A-6E6CF2A2A799}"/>
              </a:ext>
            </a:extLst>
          </p:cNvPr>
          <p:cNvPicPr>
            <a:picLocks noChangeAspect="1"/>
          </p:cNvPicPr>
          <p:nvPr userDrawn="1">
            <p:custDataLst>
              <p:tags r:id="rId1"/>
            </p:custDataLst>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1963" y="468438"/>
            <a:ext cx="488826" cy="488826"/>
          </a:xfrm>
          <a:prstGeom prst="rect">
            <a:avLst/>
          </a:prstGeom>
        </p:spPr>
      </p:pic>
      <p:sp>
        <p:nvSpPr>
          <p:cNvPr id="2" name="Titel 1">
            <a:extLst>
              <a:ext uri="{FF2B5EF4-FFF2-40B4-BE49-F238E27FC236}">
                <a16:creationId xmlns:a16="http://schemas.microsoft.com/office/drawing/2014/main" id="{9169EF57-E6AB-4B93-AF12-7986543DEC8B}"/>
              </a:ext>
            </a:extLst>
          </p:cNvPr>
          <p:cNvSpPr>
            <a:spLocks noGrp="1"/>
          </p:cNvSpPr>
          <p:nvPr>
            <p:ph type="title"/>
            <p:custDataLst>
              <p:tags r:id="rId2"/>
            </p:custDataLst>
          </p:nvPr>
        </p:nvSpPr>
        <p:spPr>
          <a:xfrm>
            <a:off x="1308423" y="468438"/>
            <a:ext cx="4458966" cy="828675"/>
          </a:xfrm>
        </p:spPr>
        <p:txBody>
          <a:bodyPr anchor="t"/>
          <a:lstStyle>
            <a:lvl1pPr>
              <a:defRPr sz="2800"/>
            </a:lvl1pPr>
          </a:lstStyle>
          <a:p>
            <a:r>
              <a:rPr lang="de-DE"/>
              <a:t>Mastertitelformat bearbeiten</a:t>
            </a:r>
            <a:endParaRPr lang="de-AT" dirty="0"/>
          </a:p>
        </p:txBody>
      </p:sp>
      <p:sp>
        <p:nvSpPr>
          <p:cNvPr id="7" name="Textplatzhalter 6">
            <a:extLst>
              <a:ext uri="{FF2B5EF4-FFF2-40B4-BE49-F238E27FC236}">
                <a16:creationId xmlns:a16="http://schemas.microsoft.com/office/drawing/2014/main" id="{BE736EC6-E18D-421D-815A-07C67D0C5B1D}"/>
              </a:ext>
            </a:extLst>
          </p:cNvPr>
          <p:cNvSpPr>
            <a:spLocks noGrp="1"/>
          </p:cNvSpPr>
          <p:nvPr>
            <p:ph type="body" sz="quarter" idx="11" hasCustomPrompt="1"/>
            <p:custDataLst>
              <p:tags r:id="rId3"/>
            </p:custDataLst>
          </p:nvPr>
        </p:nvSpPr>
        <p:spPr>
          <a:xfrm>
            <a:off x="1308101" y="1549400"/>
            <a:ext cx="4464050" cy="434657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3" name="Diagrammplatzhalter 2">
            <a:extLst>
              <a:ext uri="{FF2B5EF4-FFF2-40B4-BE49-F238E27FC236}">
                <a16:creationId xmlns:a16="http://schemas.microsoft.com/office/drawing/2014/main" id="{32E0DB4B-5F1B-42DD-83CB-F2653DB6A8BB}"/>
              </a:ext>
            </a:extLst>
          </p:cNvPr>
          <p:cNvSpPr>
            <a:spLocks noGrp="1"/>
          </p:cNvSpPr>
          <p:nvPr>
            <p:ph type="chart" sz="quarter" idx="14"/>
            <p:custDataLst>
              <p:tags r:id="rId4"/>
            </p:custDataLst>
          </p:nvPr>
        </p:nvSpPr>
        <p:spPr>
          <a:xfrm>
            <a:off x="6419850" y="468438"/>
            <a:ext cx="5292725" cy="5256087"/>
          </a:xfrm>
        </p:spPr>
        <p:txBody>
          <a:bodyPr/>
          <a:lstStyle>
            <a:lvl1pPr marL="0" indent="0">
              <a:buNone/>
              <a:defRPr/>
            </a:lvl1pPr>
          </a:lstStyle>
          <a:p>
            <a:r>
              <a:rPr lang="de-DE"/>
              <a:t>Diagramm durch Klicken auf Symbol hinzufügen</a:t>
            </a:r>
            <a:endParaRPr lang="de-AT" dirty="0"/>
          </a:p>
        </p:txBody>
      </p:sp>
      <p:sp>
        <p:nvSpPr>
          <p:cNvPr id="11" name="Textplatzhalter 6">
            <a:extLst>
              <a:ext uri="{FF2B5EF4-FFF2-40B4-BE49-F238E27FC236}">
                <a16:creationId xmlns:a16="http://schemas.microsoft.com/office/drawing/2014/main" id="{388F954D-4AA6-43D6-B116-7A4DEFDE530D}"/>
              </a:ext>
            </a:extLst>
          </p:cNvPr>
          <p:cNvSpPr>
            <a:spLocks noGrp="1"/>
          </p:cNvSpPr>
          <p:nvPr>
            <p:ph type="body" sz="quarter" idx="20" hasCustomPrompt="1"/>
            <p:custDataLst>
              <p:tags r:id="rId5"/>
            </p:custDataLst>
          </p:nvPr>
        </p:nvSpPr>
        <p:spPr>
          <a:xfrm>
            <a:off x="6422935" y="5795962"/>
            <a:ext cx="5292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6" name="Fußzeilenplatzhalter 5">
            <a:extLst>
              <a:ext uri="{FF2B5EF4-FFF2-40B4-BE49-F238E27FC236}">
                <a16:creationId xmlns:a16="http://schemas.microsoft.com/office/drawing/2014/main" id="{71A1A9BF-3AED-4EFD-900F-A1F61F946FFE}"/>
              </a:ext>
            </a:extLst>
          </p:cNvPr>
          <p:cNvSpPr>
            <a:spLocks noGrp="1"/>
          </p:cNvSpPr>
          <p:nvPr>
            <p:ph type="ftr" sz="quarter" idx="15"/>
          </p:nvPr>
        </p:nvSpPr>
        <p:spPr/>
        <p:txBody>
          <a:bodyPr/>
          <a:lstStyle/>
          <a:p>
            <a:r>
              <a:rPr lang="de-DE"/>
              <a:t>Auf einen Blick | August 2022</a:t>
            </a:r>
            <a:endParaRPr lang="de-AT" dirty="0"/>
          </a:p>
        </p:txBody>
      </p:sp>
      <p:sp>
        <p:nvSpPr>
          <p:cNvPr id="8" name="Foliennummernplatzhalter 7">
            <a:extLst>
              <a:ext uri="{FF2B5EF4-FFF2-40B4-BE49-F238E27FC236}">
                <a16:creationId xmlns:a16="http://schemas.microsoft.com/office/drawing/2014/main" id="{C9AEF1F5-9CB9-45A4-A9BB-5CC1F835C7C6}"/>
              </a:ext>
            </a:extLst>
          </p:cNvPr>
          <p:cNvSpPr>
            <a:spLocks noGrp="1"/>
          </p:cNvSpPr>
          <p:nvPr>
            <p:ph type="sldNum" sz="quarter" idx="16"/>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516032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pic>
        <p:nvPicPr>
          <p:cNvPr id="41" name="Grafik 40" descr="Logo der Technischen Universität Wien">
            <a:extLst>
              <a:ext uri="{FF2B5EF4-FFF2-40B4-BE49-F238E27FC236}">
                <a16:creationId xmlns:a16="http://schemas.microsoft.com/office/drawing/2014/main" id="{83392F52-F053-4B37-81F1-B63D0DE99D51}"/>
              </a:ext>
            </a:extLst>
          </p:cNvPr>
          <p:cNvPicPr/>
          <p:nvPr userDrawn="1">
            <p:custDataLst>
              <p:tags r:id="rId1"/>
            </p:custDataLst>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8287" y="466725"/>
            <a:ext cx="1939882" cy="734886"/>
          </a:xfrm>
          <a:prstGeom prst="rect">
            <a:avLst/>
          </a:prstGeom>
        </p:spPr>
      </p:pic>
      <p:sp>
        <p:nvSpPr>
          <p:cNvPr id="4" name="Titel 3">
            <a:extLst>
              <a:ext uri="{FF2B5EF4-FFF2-40B4-BE49-F238E27FC236}">
                <a16:creationId xmlns:a16="http://schemas.microsoft.com/office/drawing/2014/main" id="{A12C0C97-07D5-4F96-8247-518187567D1B}"/>
              </a:ext>
            </a:extLst>
          </p:cNvPr>
          <p:cNvSpPr>
            <a:spLocks noGrp="1"/>
          </p:cNvSpPr>
          <p:nvPr>
            <p:ph type="title" hasCustomPrompt="1"/>
            <p:custDataLst>
              <p:tags r:id="rId2"/>
            </p:custDataLst>
          </p:nvPr>
        </p:nvSpPr>
        <p:spPr>
          <a:xfrm>
            <a:off x="1307069" y="1549399"/>
            <a:ext cx="9289494" cy="828675"/>
          </a:xfrm>
        </p:spPr>
        <p:txBody>
          <a:bodyPr/>
          <a:lstStyle>
            <a:lvl1pPr>
              <a:defRPr/>
            </a:lvl1pPr>
          </a:lstStyle>
          <a:p>
            <a:r>
              <a:rPr lang="de-AT"/>
              <a:t>Kontaktinformationen</a:t>
            </a:r>
            <a:endParaRPr lang="de-AT" dirty="0"/>
          </a:p>
        </p:txBody>
      </p:sp>
      <p:sp>
        <p:nvSpPr>
          <p:cNvPr id="3" name="Textplatzhalter 2">
            <a:extLst>
              <a:ext uri="{FF2B5EF4-FFF2-40B4-BE49-F238E27FC236}">
                <a16:creationId xmlns:a16="http://schemas.microsoft.com/office/drawing/2014/main" id="{F233E7E8-1933-4C21-BF6B-D51AF4E4672E}"/>
              </a:ext>
            </a:extLst>
          </p:cNvPr>
          <p:cNvSpPr>
            <a:spLocks noGrp="1"/>
          </p:cNvSpPr>
          <p:nvPr>
            <p:ph type="body" idx="1" hasCustomPrompt="1"/>
            <p:custDataLst>
              <p:tags r:id="rId3"/>
            </p:custDataLst>
          </p:nvPr>
        </p:nvSpPr>
        <p:spPr>
          <a:xfrm>
            <a:off x="1307070" y="3429000"/>
            <a:ext cx="9289494" cy="2455545"/>
          </a:xfrm>
        </p:spPr>
        <p:txBody>
          <a:bodyPr wrap="square" anchor="b">
            <a:noAutofit/>
          </a:bodyPr>
          <a:lstStyle>
            <a:lvl1pPr marL="0" indent="0">
              <a:spcBef>
                <a:spcPts val="0"/>
              </a:spcBef>
              <a:buNone/>
              <a:defRPr sz="20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AT"/>
              <a:t>Kontaktdaten eingeben</a:t>
            </a:r>
            <a:endParaRPr lang="de-AT" dirty="0"/>
          </a:p>
        </p:txBody>
      </p:sp>
      <p:sp>
        <p:nvSpPr>
          <p:cNvPr id="5" name="Fußzeilenplatzhalter 4">
            <a:extLst>
              <a:ext uri="{FF2B5EF4-FFF2-40B4-BE49-F238E27FC236}">
                <a16:creationId xmlns:a16="http://schemas.microsoft.com/office/drawing/2014/main" id="{BACE00CB-9CCC-4A9D-A758-DD7AA927D5A0}"/>
              </a:ext>
            </a:extLst>
          </p:cNvPr>
          <p:cNvSpPr>
            <a:spLocks noGrp="1"/>
          </p:cNvSpPr>
          <p:nvPr>
            <p:ph type="ftr" sz="quarter" idx="10"/>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9050ABF1-0BD3-4A46-9EEF-0778B9A7DE4E}"/>
              </a:ext>
            </a:extLst>
          </p:cNvPr>
          <p:cNvSpPr>
            <a:spLocks noGrp="1"/>
          </p:cNvSpPr>
          <p:nvPr>
            <p:ph type="sldNum" sz="quarter" idx="11"/>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427435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99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ließtext 2-spalting">
    <p:spTree>
      <p:nvGrpSpPr>
        <p:cNvPr id="1" name=""/>
        <p:cNvGrpSpPr/>
        <p:nvPr/>
      </p:nvGrpSpPr>
      <p:grpSpPr>
        <a:xfrm>
          <a:off x="0" y="0"/>
          <a:ext cx="0" cy="0"/>
          <a:chOff x="0" y="0"/>
          <a:chExt cx="0" cy="0"/>
        </a:xfrm>
      </p:grpSpPr>
      <p:pic>
        <p:nvPicPr>
          <p:cNvPr id="42" name="Grafik 41" descr="Logo der Technischen Universität Wien">
            <a:extLst>
              <a:ext uri="{FF2B5EF4-FFF2-40B4-BE49-F238E27FC236}">
                <a16:creationId xmlns:a16="http://schemas.microsoft.com/office/drawing/2014/main" id="{A4D9C9F8-301E-4CFC-8B8A-DEDA2C5FE76E}"/>
              </a:ext>
            </a:extLst>
          </p:cNvPr>
          <p:cNvPicPr/>
          <p:nvPr userDrawn="1">
            <p:custDataLst>
              <p:tags r:id="rId1"/>
            </p:custDataLst>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8287" y="466725"/>
            <a:ext cx="1939882" cy="734886"/>
          </a:xfrm>
          <a:prstGeom prst="rect">
            <a:avLst/>
          </a:prstGeom>
        </p:spPr>
      </p:pic>
      <p:sp>
        <p:nvSpPr>
          <p:cNvPr id="2" name="Titel 1">
            <a:extLst>
              <a:ext uri="{FF2B5EF4-FFF2-40B4-BE49-F238E27FC236}">
                <a16:creationId xmlns:a16="http://schemas.microsoft.com/office/drawing/2014/main" id="{D1800308-609F-43F8-A26B-1C8A6934DB39}"/>
              </a:ext>
            </a:extLst>
          </p:cNvPr>
          <p:cNvSpPr>
            <a:spLocks noGrp="1"/>
          </p:cNvSpPr>
          <p:nvPr>
            <p:ph type="title"/>
            <p:custDataLst>
              <p:tags r:id="rId2"/>
            </p:custDataLst>
          </p:nvPr>
        </p:nvSpPr>
        <p:spPr>
          <a:xfrm>
            <a:off x="1307065" y="1549399"/>
            <a:ext cx="9289498" cy="828675"/>
          </a:xfrm>
        </p:spPr>
        <p:txBody>
          <a:bodyPr/>
          <a:lstStyle/>
          <a:p>
            <a:r>
              <a:rPr lang="de-DE"/>
              <a:t>Mastertitelformat bearbeiten</a:t>
            </a:r>
            <a:endParaRPr lang="de-AT" dirty="0"/>
          </a:p>
        </p:txBody>
      </p:sp>
      <p:sp>
        <p:nvSpPr>
          <p:cNvPr id="3" name="Inhaltsplatzhalter 2">
            <a:extLst>
              <a:ext uri="{FF2B5EF4-FFF2-40B4-BE49-F238E27FC236}">
                <a16:creationId xmlns:a16="http://schemas.microsoft.com/office/drawing/2014/main" id="{229AD4FC-B392-43C1-88AF-11A99A7BAEB9}"/>
              </a:ext>
            </a:extLst>
          </p:cNvPr>
          <p:cNvSpPr>
            <a:spLocks noGrp="1"/>
          </p:cNvSpPr>
          <p:nvPr>
            <p:ph idx="1" hasCustomPrompt="1"/>
            <p:custDataLst>
              <p:tags r:id="rId3"/>
            </p:custDataLst>
          </p:nvPr>
        </p:nvSpPr>
        <p:spPr>
          <a:xfrm>
            <a:off x="1308100" y="2628900"/>
            <a:ext cx="9288463" cy="3095625"/>
          </a:xfrm>
        </p:spPr>
        <p:txBody>
          <a:bodyPr numCol="2" spcCol="540000"/>
          <a:lstStyle>
            <a:lvl1pPr>
              <a:buClr>
                <a:schemeClr val="accent1"/>
              </a:buClr>
              <a:defRPr lang="de-AT" dirty="0"/>
            </a:lvl1pPr>
            <a:lvl2pPr>
              <a:buClr>
                <a:schemeClr val="accent1"/>
              </a:buClr>
              <a:defRPr lang="de-AT" dirty="0"/>
            </a:lvl2pPr>
            <a:lvl3pPr>
              <a:buClr>
                <a:schemeClr val="accent1"/>
              </a:buClr>
              <a:defRPr lang="de-AT" dirty="0"/>
            </a:lvl3pPr>
            <a:lvl4pPr>
              <a:buClr>
                <a:schemeClr val="accent1"/>
              </a:buClr>
              <a:defRPr lang="de-AT" dirty="0"/>
            </a:lvl4pPr>
            <a:lvl5pPr>
              <a:buClr>
                <a:schemeClr val="accent1"/>
              </a:buClr>
              <a:defRPr lang="de-AT" dirty="0"/>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3" name="Textplatzhalter 6">
            <a:extLst>
              <a:ext uri="{FF2B5EF4-FFF2-40B4-BE49-F238E27FC236}">
                <a16:creationId xmlns:a16="http://schemas.microsoft.com/office/drawing/2014/main" id="{E46D94CB-4BAE-48DA-827F-D9056A475D34}"/>
              </a:ext>
            </a:extLst>
          </p:cNvPr>
          <p:cNvSpPr>
            <a:spLocks noGrp="1"/>
          </p:cNvSpPr>
          <p:nvPr>
            <p:ph type="body" sz="quarter" idx="16" hasCustomPrompt="1"/>
            <p:custDataLst>
              <p:tags r:id="rId4"/>
            </p:custDataLst>
          </p:nvPr>
        </p:nvSpPr>
        <p:spPr>
          <a:xfrm>
            <a:off x="1308100" y="5795962"/>
            <a:ext cx="9288463"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5" name="Fußzeilenplatzhalter 4">
            <a:extLst>
              <a:ext uri="{FF2B5EF4-FFF2-40B4-BE49-F238E27FC236}">
                <a16:creationId xmlns:a16="http://schemas.microsoft.com/office/drawing/2014/main" id="{D63E4034-6935-4B71-9A67-0E435E534DEB}"/>
              </a:ext>
            </a:extLst>
          </p:cNvPr>
          <p:cNvSpPr>
            <a:spLocks noGrp="1"/>
          </p:cNvSpPr>
          <p:nvPr>
            <p:ph type="ftr" sz="quarter" idx="14"/>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1ED50658-ABE2-461D-84EF-37BA96365EA1}"/>
              </a:ext>
            </a:extLst>
          </p:cNvPr>
          <p:cNvSpPr>
            <a:spLocks noGrp="1"/>
          </p:cNvSpPr>
          <p:nvPr>
            <p:ph type="sldNum" sz="quarter" idx="15"/>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230547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4" name="Grafik 43" descr="Logo der Technischen Universität Wien">
            <a:extLst>
              <a:ext uri="{FF2B5EF4-FFF2-40B4-BE49-F238E27FC236}">
                <a16:creationId xmlns:a16="http://schemas.microsoft.com/office/drawing/2014/main" id="{A7466A94-84E9-488D-9FEA-54A799BB8F63}"/>
              </a:ext>
            </a:extLst>
          </p:cNvPr>
          <p:cNvPicPr/>
          <p:nvPr userDrawn="1">
            <p:custDataLst>
              <p:tags r:id="rId1"/>
            </p:custDataLst>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8287" y="466725"/>
            <a:ext cx="1939882" cy="734886"/>
          </a:xfrm>
          <a:prstGeom prst="rect">
            <a:avLst/>
          </a:prstGeom>
        </p:spPr>
      </p:pic>
      <p:sp>
        <p:nvSpPr>
          <p:cNvPr id="5" name="Titel 4">
            <a:extLst>
              <a:ext uri="{FF2B5EF4-FFF2-40B4-BE49-F238E27FC236}">
                <a16:creationId xmlns:a16="http://schemas.microsoft.com/office/drawing/2014/main" id="{7994A365-AC87-4177-BCC2-611ADD06E3C5}"/>
              </a:ext>
            </a:extLst>
          </p:cNvPr>
          <p:cNvSpPr>
            <a:spLocks noGrp="1"/>
          </p:cNvSpPr>
          <p:nvPr>
            <p:ph type="title"/>
            <p:custDataLst>
              <p:tags r:id="rId2"/>
            </p:custDataLst>
          </p:nvPr>
        </p:nvSpPr>
        <p:spPr>
          <a:xfrm>
            <a:off x="1307068" y="1549399"/>
            <a:ext cx="9578419" cy="828675"/>
          </a:xfrm>
        </p:spPr>
        <p:txBody>
          <a:bodyPr/>
          <a:lstStyle/>
          <a:p>
            <a:r>
              <a:rPr lang="de-DE"/>
              <a:t>Mastertitelformat bearbeiten</a:t>
            </a:r>
            <a:endParaRPr lang="de-AT" dirty="0"/>
          </a:p>
        </p:txBody>
      </p:sp>
      <p:sp>
        <p:nvSpPr>
          <p:cNvPr id="8" name="Textplatzhalter 5">
            <a:extLst>
              <a:ext uri="{FF2B5EF4-FFF2-40B4-BE49-F238E27FC236}">
                <a16:creationId xmlns:a16="http://schemas.microsoft.com/office/drawing/2014/main" id="{F29669C5-6473-4DB6-A3D0-5DBCA391D293}"/>
              </a:ext>
            </a:extLst>
          </p:cNvPr>
          <p:cNvSpPr>
            <a:spLocks noGrp="1"/>
          </p:cNvSpPr>
          <p:nvPr>
            <p:ph type="body" sz="quarter" idx="12" hasCustomPrompt="1"/>
            <p:custDataLst>
              <p:tags r:id="rId3"/>
            </p:custDataLst>
          </p:nvPr>
        </p:nvSpPr>
        <p:spPr>
          <a:xfrm>
            <a:off x="1307069" y="2628900"/>
            <a:ext cx="4465081" cy="3103562"/>
          </a:xfrm>
        </p:spPr>
        <p:txBody>
          <a:bodyPr/>
          <a:lstStyle>
            <a:lvl1pPr marL="0" indent="0">
              <a:buClr>
                <a:schemeClr val="tx2"/>
              </a:buClr>
              <a:buNone/>
              <a:defRPr b="1">
                <a:solidFill>
                  <a:schemeClr val="accent1"/>
                </a:solidFill>
              </a:defRPr>
            </a:lvl1pPr>
            <a:lvl2pPr marL="0" indent="0">
              <a:buClr>
                <a:schemeClr val="tx2"/>
              </a:buClr>
              <a:buNone/>
              <a:defRPr b="1"/>
            </a:lvl2pPr>
            <a:lvl3pPr marL="273050" indent="-273050">
              <a:buClr>
                <a:schemeClr val="accent1"/>
              </a:buClr>
              <a:defRPr/>
            </a:lvl3pPr>
            <a:lvl4pPr marL="536575" indent="-268288">
              <a:buClr>
                <a:schemeClr val="accent1"/>
              </a:buClr>
              <a:defRPr/>
            </a:lvl4pPr>
            <a:lvl5pPr marL="809625" indent="-268288">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6" name="Textplatzhalter 6">
            <a:extLst>
              <a:ext uri="{FF2B5EF4-FFF2-40B4-BE49-F238E27FC236}">
                <a16:creationId xmlns:a16="http://schemas.microsoft.com/office/drawing/2014/main" id="{914CD1B9-8EAD-4E64-B937-2191518FA7BA}"/>
              </a:ext>
            </a:extLst>
          </p:cNvPr>
          <p:cNvSpPr>
            <a:spLocks noGrp="1"/>
          </p:cNvSpPr>
          <p:nvPr>
            <p:ph type="body" sz="quarter" idx="16" hasCustomPrompt="1"/>
            <p:custDataLst>
              <p:tags r:id="rId4"/>
            </p:custDataLst>
          </p:nvPr>
        </p:nvSpPr>
        <p:spPr>
          <a:xfrm>
            <a:off x="1308100"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10" name="Textplatzhalter 5">
            <a:extLst>
              <a:ext uri="{FF2B5EF4-FFF2-40B4-BE49-F238E27FC236}">
                <a16:creationId xmlns:a16="http://schemas.microsoft.com/office/drawing/2014/main" id="{3467B23B-DD93-4CED-BBFA-9278E3AD6732}"/>
              </a:ext>
            </a:extLst>
          </p:cNvPr>
          <p:cNvSpPr>
            <a:spLocks noGrp="1"/>
          </p:cNvSpPr>
          <p:nvPr>
            <p:ph type="body" sz="quarter" idx="13" hasCustomPrompt="1"/>
            <p:custDataLst>
              <p:tags r:id="rId5"/>
            </p:custDataLst>
          </p:nvPr>
        </p:nvSpPr>
        <p:spPr>
          <a:xfrm>
            <a:off x="6418246" y="2628900"/>
            <a:ext cx="4465081" cy="3103562"/>
          </a:xfrm>
        </p:spPr>
        <p:txBody>
          <a:bodyPr/>
          <a:lstStyle>
            <a:lvl1pPr marL="0" indent="0">
              <a:buClr>
                <a:schemeClr val="tx2"/>
              </a:buClr>
              <a:buNone/>
              <a:defRPr b="1">
                <a:solidFill>
                  <a:schemeClr val="accent1"/>
                </a:solidFill>
              </a:defRPr>
            </a:lvl1pPr>
            <a:lvl2pPr marL="0" indent="0">
              <a:buClr>
                <a:schemeClr val="tx2"/>
              </a:buClr>
              <a:buNone/>
              <a:defRPr b="1"/>
            </a:lvl2pPr>
            <a:lvl3pPr marL="273050" indent="-273050">
              <a:buClr>
                <a:schemeClr val="accent1"/>
              </a:buClr>
              <a:defRPr/>
            </a:lvl3pPr>
            <a:lvl4pPr marL="536575" indent="-268288">
              <a:buClr>
                <a:schemeClr val="accent1"/>
              </a:buClr>
              <a:defRPr/>
            </a:lvl4pPr>
            <a:lvl5pPr marL="809625" indent="-268288">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7" name="Textplatzhalter 6">
            <a:extLst>
              <a:ext uri="{FF2B5EF4-FFF2-40B4-BE49-F238E27FC236}">
                <a16:creationId xmlns:a16="http://schemas.microsoft.com/office/drawing/2014/main" id="{40AACBD9-D144-47D8-BF22-75B6B84380F3}"/>
              </a:ext>
            </a:extLst>
          </p:cNvPr>
          <p:cNvSpPr>
            <a:spLocks noGrp="1"/>
          </p:cNvSpPr>
          <p:nvPr>
            <p:ph type="body" sz="quarter" idx="20" hasCustomPrompt="1"/>
            <p:custDataLst>
              <p:tags r:id="rId6"/>
            </p:custDataLst>
          </p:nvPr>
        </p:nvSpPr>
        <p:spPr>
          <a:xfrm>
            <a:off x="6419327"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D634CED7-D00E-4574-8CD5-1FA88AC3EA98}"/>
              </a:ext>
            </a:extLst>
          </p:cNvPr>
          <p:cNvSpPr>
            <a:spLocks noGrp="1"/>
          </p:cNvSpPr>
          <p:nvPr>
            <p:ph type="ftr" sz="quarter" idx="18"/>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2B125049-6367-4C75-8FB6-5DE528AB6A17}"/>
              </a:ext>
            </a:extLst>
          </p:cNvPr>
          <p:cNvSpPr>
            <a:spLocks noGrp="1"/>
          </p:cNvSpPr>
          <p:nvPr>
            <p:ph type="sldNum" sz="quarter" idx="19"/>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57866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pic>
        <p:nvPicPr>
          <p:cNvPr id="41" name="Grafik 40" descr="Logo der Technischen Universität Wien">
            <a:extLst>
              <a:ext uri="{FF2B5EF4-FFF2-40B4-BE49-F238E27FC236}">
                <a16:creationId xmlns:a16="http://schemas.microsoft.com/office/drawing/2014/main" id="{F00D7A92-5520-4010-997D-C3C16905376F}"/>
              </a:ext>
            </a:extLst>
          </p:cNvPr>
          <p:cNvPicPr/>
          <p:nvPr userDrawn="1">
            <p:custDataLst>
              <p:tags r:id="rId1"/>
            </p:custDataLst>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8287" y="466725"/>
            <a:ext cx="1939882" cy="734886"/>
          </a:xfrm>
          <a:prstGeom prst="rect">
            <a:avLst/>
          </a:prstGeom>
        </p:spPr>
      </p:pic>
      <p:sp>
        <p:nvSpPr>
          <p:cNvPr id="2" name="Titel 1">
            <a:extLst>
              <a:ext uri="{FF2B5EF4-FFF2-40B4-BE49-F238E27FC236}">
                <a16:creationId xmlns:a16="http://schemas.microsoft.com/office/drawing/2014/main" id="{1241BC17-C220-4886-BD60-87072EB61113}"/>
              </a:ext>
            </a:extLst>
          </p:cNvPr>
          <p:cNvSpPr>
            <a:spLocks noGrp="1"/>
          </p:cNvSpPr>
          <p:nvPr>
            <p:ph type="title"/>
            <p:custDataLst>
              <p:tags r:id="rId2"/>
            </p:custDataLst>
          </p:nvPr>
        </p:nvSpPr>
        <p:spPr>
          <a:xfrm>
            <a:off x="1307065" y="1549399"/>
            <a:ext cx="9269084" cy="828675"/>
          </a:xfrm>
        </p:spPr>
        <p:txBody>
          <a:bodyPr/>
          <a:lstStyle/>
          <a:p>
            <a:r>
              <a:rPr lang="de-DE"/>
              <a:t>Mastertitelformat bearbeiten</a:t>
            </a:r>
            <a:endParaRPr lang="de-AT" dirty="0"/>
          </a:p>
        </p:txBody>
      </p:sp>
      <p:sp>
        <p:nvSpPr>
          <p:cNvPr id="3" name="Textplatzhalter 2">
            <a:extLst>
              <a:ext uri="{FF2B5EF4-FFF2-40B4-BE49-F238E27FC236}">
                <a16:creationId xmlns:a16="http://schemas.microsoft.com/office/drawing/2014/main" id="{F233E7E8-1933-4C21-BF6B-D51AF4E4672E}"/>
              </a:ext>
            </a:extLst>
          </p:cNvPr>
          <p:cNvSpPr>
            <a:spLocks noGrp="1"/>
          </p:cNvSpPr>
          <p:nvPr>
            <p:ph type="body" idx="1"/>
            <p:custDataLst>
              <p:tags r:id="rId3"/>
            </p:custDataLst>
          </p:nvPr>
        </p:nvSpPr>
        <p:spPr>
          <a:xfrm>
            <a:off x="1308100" y="2628900"/>
            <a:ext cx="926908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11" name="Fußzeilenplatzhalter 10">
            <a:extLst>
              <a:ext uri="{FF2B5EF4-FFF2-40B4-BE49-F238E27FC236}">
                <a16:creationId xmlns:a16="http://schemas.microsoft.com/office/drawing/2014/main" id="{A403E22A-F459-43A1-AB6C-BD735B41F161}"/>
              </a:ext>
            </a:extLst>
          </p:cNvPr>
          <p:cNvSpPr>
            <a:spLocks noGrp="1"/>
          </p:cNvSpPr>
          <p:nvPr>
            <p:ph type="ftr" sz="quarter" idx="10"/>
          </p:nvPr>
        </p:nvSpPr>
        <p:spPr/>
        <p:txBody>
          <a:bodyPr/>
          <a:lstStyle/>
          <a:p>
            <a:r>
              <a:rPr lang="de-DE"/>
              <a:t>Auf einen Blick | August 2022</a:t>
            </a:r>
            <a:endParaRPr lang="de-AT" dirty="0"/>
          </a:p>
        </p:txBody>
      </p:sp>
      <p:sp>
        <p:nvSpPr>
          <p:cNvPr id="12" name="Foliennummernplatzhalter 11">
            <a:extLst>
              <a:ext uri="{FF2B5EF4-FFF2-40B4-BE49-F238E27FC236}">
                <a16:creationId xmlns:a16="http://schemas.microsoft.com/office/drawing/2014/main" id="{B833629F-A04C-410B-858F-2375C6E7FB95}"/>
              </a:ext>
            </a:extLst>
          </p:cNvPr>
          <p:cNvSpPr>
            <a:spLocks noGrp="1"/>
          </p:cNvSpPr>
          <p:nvPr>
            <p:ph type="sldNum" sz="quarter" idx="11"/>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195711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pic>
        <p:nvPicPr>
          <p:cNvPr id="45" name="Grafik 44" descr="Logo der Technischen Universität Wien">
            <a:extLst>
              <a:ext uri="{FF2B5EF4-FFF2-40B4-BE49-F238E27FC236}">
                <a16:creationId xmlns:a16="http://schemas.microsoft.com/office/drawing/2014/main" id="{6EA20A8E-3CA3-4F5D-8861-97A51D3F6533}"/>
              </a:ext>
            </a:extLst>
          </p:cNvPr>
          <p:cNvPicPr/>
          <p:nvPr userDrawn="1">
            <p:custDataLst>
              <p:tags r:id="rId1"/>
            </p:custDataLst>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8287" y="466725"/>
            <a:ext cx="1939882" cy="734886"/>
          </a:xfrm>
          <a:prstGeom prst="rect">
            <a:avLst/>
          </a:prstGeom>
        </p:spPr>
      </p:pic>
      <p:sp>
        <p:nvSpPr>
          <p:cNvPr id="43" name="Titel 42">
            <a:extLst>
              <a:ext uri="{FF2B5EF4-FFF2-40B4-BE49-F238E27FC236}">
                <a16:creationId xmlns:a16="http://schemas.microsoft.com/office/drawing/2014/main" id="{1F24D4FE-3C5E-4183-ACAE-90DCD1944895}"/>
              </a:ext>
            </a:extLst>
          </p:cNvPr>
          <p:cNvSpPr>
            <a:spLocks noGrp="1"/>
          </p:cNvSpPr>
          <p:nvPr>
            <p:ph type="title"/>
            <p:custDataLst>
              <p:tags r:id="rId2"/>
            </p:custDataLst>
          </p:nvPr>
        </p:nvSpPr>
        <p:spPr>
          <a:xfrm>
            <a:off x="1307070" y="1549399"/>
            <a:ext cx="9578418" cy="828675"/>
          </a:xfrm>
        </p:spPr>
        <p:txBody>
          <a:bodyPr/>
          <a:lstStyle/>
          <a:p>
            <a:r>
              <a:rPr lang="de-DE"/>
              <a:t>Mastertitelformat bearbeiten</a:t>
            </a:r>
            <a:endParaRPr lang="de-AT" dirty="0"/>
          </a:p>
        </p:txBody>
      </p:sp>
      <p:sp>
        <p:nvSpPr>
          <p:cNvPr id="3" name="Inhaltsplatzhalter 2">
            <a:extLst>
              <a:ext uri="{FF2B5EF4-FFF2-40B4-BE49-F238E27FC236}">
                <a16:creationId xmlns:a16="http://schemas.microsoft.com/office/drawing/2014/main" id="{F7B43B39-7264-48E0-94D9-E36AC50DAA03}"/>
              </a:ext>
            </a:extLst>
          </p:cNvPr>
          <p:cNvSpPr>
            <a:spLocks noGrp="1"/>
          </p:cNvSpPr>
          <p:nvPr>
            <p:ph sz="half" idx="1" hasCustomPrompt="1"/>
            <p:custDataLst>
              <p:tags r:id="rId3"/>
            </p:custDataLst>
          </p:nvPr>
        </p:nvSpPr>
        <p:spPr>
          <a:xfrm>
            <a:off x="1307069" y="2628900"/>
            <a:ext cx="4465082" cy="310356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4" name="Textplatzhalter 6">
            <a:extLst>
              <a:ext uri="{FF2B5EF4-FFF2-40B4-BE49-F238E27FC236}">
                <a16:creationId xmlns:a16="http://schemas.microsoft.com/office/drawing/2014/main" id="{DBDE5BD8-2226-45B1-BEC6-F35C7B6AF32C}"/>
              </a:ext>
            </a:extLst>
          </p:cNvPr>
          <p:cNvSpPr>
            <a:spLocks noGrp="1"/>
          </p:cNvSpPr>
          <p:nvPr>
            <p:ph type="body" sz="quarter" idx="17" hasCustomPrompt="1"/>
            <p:custDataLst>
              <p:tags r:id="rId4"/>
            </p:custDataLst>
          </p:nvPr>
        </p:nvSpPr>
        <p:spPr>
          <a:xfrm>
            <a:off x="1308099"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4" name="Inhaltsplatzhalter 3">
            <a:extLst>
              <a:ext uri="{FF2B5EF4-FFF2-40B4-BE49-F238E27FC236}">
                <a16:creationId xmlns:a16="http://schemas.microsoft.com/office/drawing/2014/main" id="{CE90AAD2-686D-442B-A7A1-591C8F14300E}"/>
              </a:ext>
            </a:extLst>
          </p:cNvPr>
          <p:cNvSpPr>
            <a:spLocks noGrp="1"/>
          </p:cNvSpPr>
          <p:nvPr>
            <p:ph sz="half" idx="2" hasCustomPrompt="1"/>
            <p:custDataLst>
              <p:tags r:id="rId5"/>
            </p:custDataLst>
          </p:nvPr>
        </p:nvSpPr>
        <p:spPr>
          <a:xfrm>
            <a:off x="6424937" y="2628900"/>
            <a:ext cx="4459997" cy="310356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7" name="Textplatzhalter 6">
            <a:extLst>
              <a:ext uri="{FF2B5EF4-FFF2-40B4-BE49-F238E27FC236}">
                <a16:creationId xmlns:a16="http://schemas.microsoft.com/office/drawing/2014/main" id="{701ADA35-279E-492B-B021-30E7C8352F7A}"/>
              </a:ext>
            </a:extLst>
          </p:cNvPr>
          <p:cNvSpPr>
            <a:spLocks noGrp="1"/>
          </p:cNvSpPr>
          <p:nvPr>
            <p:ph type="body" sz="quarter" idx="20" hasCustomPrompt="1"/>
            <p:custDataLst>
              <p:tags r:id="rId6"/>
            </p:custDataLst>
          </p:nvPr>
        </p:nvSpPr>
        <p:spPr>
          <a:xfrm>
            <a:off x="6419327"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93027492-3CB4-4D02-9A01-189D75146616}"/>
              </a:ext>
            </a:extLst>
          </p:cNvPr>
          <p:cNvSpPr>
            <a:spLocks noGrp="1"/>
          </p:cNvSpPr>
          <p:nvPr>
            <p:ph type="ftr" sz="quarter" idx="15"/>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8BD27729-9276-4DB3-AF92-EA11DF36B7B7}"/>
              </a:ext>
            </a:extLst>
          </p:cNvPr>
          <p:cNvSpPr>
            <a:spLocks noGrp="1"/>
          </p:cNvSpPr>
          <p:nvPr>
            <p:ph type="sldNum" sz="quarter" idx="16"/>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2393690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nhalte mit Titel und Zwischentitel">
    <p:spTree>
      <p:nvGrpSpPr>
        <p:cNvPr id="1" name=""/>
        <p:cNvGrpSpPr/>
        <p:nvPr/>
      </p:nvGrpSpPr>
      <p:grpSpPr>
        <a:xfrm>
          <a:off x="0" y="0"/>
          <a:ext cx="0" cy="0"/>
          <a:chOff x="0" y="0"/>
          <a:chExt cx="0" cy="0"/>
        </a:xfrm>
      </p:grpSpPr>
      <p:pic>
        <p:nvPicPr>
          <p:cNvPr id="48" name="Grafik 47" descr="Logo der Technischen Universität Wien">
            <a:extLst>
              <a:ext uri="{FF2B5EF4-FFF2-40B4-BE49-F238E27FC236}">
                <a16:creationId xmlns:a16="http://schemas.microsoft.com/office/drawing/2014/main" id="{0070AC2A-BF7C-4825-9DC2-F4E94C492039}"/>
              </a:ext>
            </a:extLst>
          </p:cNvPr>
          <p:cNvPicPr/>
          <p:nvPr userDrawn="1">
            <p:custDataLst>
              <p:tags r:id="rId1"/>
            </p:custDataLst>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68287" y="466725"/>
            <a:ext cx="1939882" cy="734886"/>
          </a:xfrm>
          <a:prstGeom prst="rect">
            <a:avLst/>
          </a:prstGeom>
        </p:spPr>
      </p:pic>
      <p:sp>
        <p:nvSpPr>
          <p:cNvPr id="43" name="Titel 42">
            <a:extLst>
              <a:ext uri="{FF2B5EF4-FFF2-40B4-BE49-F238E27FC236}">
                <a16:creationId xmlns:a16="http://schemas.microsoft.com/office/drawing/2014/main" id="{1F24D4FE-3C5E-4183-ACAE-90DCD1944895}"/>
              </a:ext>
            </a:extLst>
          </p:cNvPr>
          <p:cNvSpPr>
            <a:spLocks noGrp="1"/>
          </p:cNvSpPr>
          <p:nvPr>
            <p:ph type="title"/>
            <p:custDataLst>
              <p:tags r:id="rId2"/>
            </p:custDataLst>
          </p:nvPr>
        </p:nvSpPr>
        <p:spPr>
          <a:xfrm>
            <a:off x="1307070" y="1549399"/>
            <a:ext cx="9578418" cy="828675"/>
          </a:xfrm>
        </p:spPr>
        <p:txBody>
          <a:bodyPr/>
          <a:lstStyle/>
          <a:p>
            <a:r>
              <a:rPr lang="de-DE"/>
              <a:t>Mastertitelformat bearbeiten</a:t>
            </a:r>
            <a:endParaRPr lang="de-AT" dirty="0"/>
          </a:p>
        </p:txBody>
      </p:sp>
      <p:sp>
        <p:nvSpPr>
          <p:cNvPr id="5" name="Textplatzhalter 4">
            <a:extLst>
              <a:ext uri="{FF2B5EF4-FFF2-40B4-BE49-F238E27FC236}">
                <a16:creationId xmlns:a16="http://schemas.microsoft.com/office/drawing/2014/main" id="{EFEDB697-75F4-40C0-9433-E49B99644D2C}"/>
              </a:ext>
            </a:extLst>
          </p:cNvPr>
          <p:cNvSpPr>
            <a:spLocks noGrp="1"/>
          </p:cNvSpPr>
          <p:nvPr>
            <p:ph type="body" sz="quarter" idx="23" hasCustomPrompt="1"/>
            <p:custDataLst>
              <p:tags r:id="rId3"/>
            </p:custDataLst>
          </p:nvPr>
        </p:nvSpPr>
        <p:spPr>
          <a:xfrm>
            <a:off x="1306513" y="2635386"/>
            <a:ext cx="9578975" cy="412400"/>
          </a:xfrm>
        </p:spPr>
        <p:txBody>
          <a:bodyPr vert="horz" lIns="0" tIns="0" rIns="0" bIns="0" rtlCol="0">
            <a:noAutofit/>
          </a:bodyPr>
          <a:lstStyle>
            <a:lvl1pPr>
              <a:defRPr lang="de-DE" b="1" smtClean="0">
                <a:solidFill>
                  <a:schemeClr val="accent1"/>
                </a:solidFill>
              </a:defRPr>
            </a:lvl1pPr>
            <a:lvl2pPr>
              <a:defRPr lang="de-DE" smtClean="0"/>
            </a:lvl2pPr>
            <a:lvl3pPr>
              <a:defRPr lang="de-DE" smtClean="0"/>
            </a:lvl3pPr>
            <a:lvl4pPr>
              <a:defRPr lang="de-DE" smtClean="0"/>
            </a:lvl4pPr>
            <a:lvl5pPr>
              <a:defRPr lang="de-AT"/>
            </a:lvl5pPr>
          </a:lstStyle>
          <a:p>
            <a:pPr marL="0" lvl="0" indent="0">
              <a:buNone/>
            </a:pPr>
            <a:r>
              <a:rPr lang="de-AT" dirty="0"/>
              <a:t>Zwischentitel</a:t>
            </a:r>
          </a:p>
        </p:txBody>
      </p:sp>
      <p:sp>
        <p:nvSpPr>
          <p:cNvPr id="45" name="Inhaltsplatzhalter 2">
            <a:extLst>
              <a:ext uri="{FF2B5EF4-FFF2-40B4-BE49-F238E27FC236}">
                <a16:creationId xmlns:a16="http://schemas.microsoft.com/office/drawing/2014/main" id="{9824CDBD-05FF-44D6-AFB9-1597F69DA601}"/>
              </a:ext>
            </a:extLst>
          </p:cNvPr>
          <p:cNvSpPr>
            <a:spLocks noGrp="1"/>
          </p:cNvSpPr>
          <p:nvPr>
            <p:ph sz="half" idx="21" hasCustomPrompt="1"/>
            <p:custDataLst>
              <p:tags r:id="rId4"/>
            </p:custDataLst>
          </p:nvPr>
        </p:nvSpPr>
        <p:spPr>
          <a:xfrm>
            <a:off x="1307069" y="3047786"/>
            <a:ext cx="4465082" cy="267673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4" name="Textplatzhalter 6">
            <a:extLst>
              <a:ext uri="{FF2B5EF4-FFF2-40B4-BE49-F238E27FC236}">
                <a16:creationId xmlns:a16="http://schemas.microsoft.com/office/drawing/2014/main" id="{4BC4CB93-0EDA-40F6-A82A-7933C7369F62}"/>
              </a:ext>
            </a:extLst>
          </p:cNvPr>
          <p:cNvSpPr>
            <a:spLocks noGrp="1"/>
          </p:cNvSpPr>
          <p:nvPr>
            <p:ph type="body" sz="quarter" idx="17" hasCustomPrompt="1"/>
            <p:custDataLst>
              <p:tags r:id="rId5"/>
            </p:custDataLst>
          </p:nvPr>
        </p:nvSpPr>
        <p:spPr>
          <a:xfrm>
            <a:off x="1308099"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46" name="Inhaltsplatzhalter 3">
            <a:extLst>
              <a:ext uri="{FF2B5EF4-FFF2-40B4-BE49-F238E27FC236}">
                <a16:creationId xmlns:a16="http://schemas.microsoft.com/office/drawing/2014/main" id="{CF7679A8-5D7D-4C63-A562-FF2DD8258D52}"/>
              </a:ext>
            </a:extLst>
          </p:cNvPr>
          <p:cNvSpPr>
            <a:spLocks noGrp="1"/>
          </p:cNvSpPr>
          <p:nvPr>
            <p:ph sz="half" idx="22" hasCustomPrompt="1"/>
            <p:custDataLst>
              <p:tags r:id="rId6"/>
            </p:custDataLst>
          </p:nvPr>
        </p:nvSpPr>
        <p:spPr>
          <a:xfrm>
            <a:off x="6424937" y="3047786"/>
            <a:ext cx="4459997" cy="267673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7" name="Textplatzhalter 6">
            <a:extLst>
              <a:ext uri="{FF2B5EF4-FFF2-40B4-BE49-F238E27FC236}">
                <a16:creationId xmlns:a16="http://schemas.microsoft.com/office/drawing/2014/main" id="{049E4546-1F5E-4098-86E2-2AC2D6739014}"/>
              </a:ext>
            </a:extLst>
          </p:cNvPr>
          <p:cNvSpPr>
            <a:spLocks noGrp="1"/>
          </p:cNvSpPr>
          <p:nvPr>
            <p:ph type="body" sz="quarter" idx="20" hasCustomPrompt="1"/>
            <p:custDataLst>
              <p:tags r:id="rId7"/>
            </p:custDataLst>
          </p:nvPr>
        </p:nvSpPr>
        <p:spPr>
          <a:xfrm>
            <a:off x="6422935" y="5795962"/>
            <a:ext cx="4464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93027492-3CB4-4D02-9A01-189D75146616}"/>
              </a:ext>
            </a:extLst>
          </p:cNvPr>
          <p:cNvSpPr>
            <a:spLocks noGrp="1"/>
          </p:cNvSpPr>
          <p:nvPr>
            <p:ph type="ftr" sz="quarter" idx="15"/>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8BD27729-9276-4DB3-AF92-EA11DF36B7B7}"/>
              </a:ext>
            </a:extLst>
          </p:cNvPr>
          <p:cNvSpPr>
            <a:spLocks noGrp="1"/>
          </p:cNvSpPr>
          <p:nvPr>
            <p:ph type="sldNum" sz="quarter" idx="16"/>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391299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nhalte">
    <p:spTree>
      <p:nvGrpSpPr>
        <p:cNvPr id="1" name=""/>
        <p:cNvGrpSpPr/>
        <p:nvPr/>
      </p:nvGrpSpPr>
      <p:grpSpPr>
        <a:xfrm>
          <a:off x="0" y="0"/>
          <a:ext cx="0" cy="0"/>
          <a:chOff x="0" y="0"/>
          <a:chExt cx="0" cy="0"/>
        </a:xfrm>
      </p:grpSpPr>
      <p:pic>
        <p:nvPicPr>
          <p:cNvPr id="46" name="Grafik 45" descr="Logo der Technischen Universität Wien">
            <a:extLst>
              <a:ext uri="{FF2B5EF4-FFF2-40B4-BE49-F238E27FC236}">
                <a16:creationId xmlns:a16="http://schemas.microsoft.com/office/drawing/2014/main" id="{04A85C70-7CAB-4F95-9075-BECE02272E9D}"/>
              </a:ext>
            </a:extLst>
          </p:cNvPr>
          <p:cNvPicPr/>
          <p:nvPr userDrawn="1">
            <p:custDataLst>
              <p:tags r:id="rId1"/>
            </p:custDataLst>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8287" y="466725"/>
            <a:ext cx="1939882" cy="734886"/>
          </a:xfrm>
          <a:prstGeom prst="rect">
            <a:avLst/>
          </a:prstGeom>
        </p:spPr>
      </p:pic>
      <p:sp>
        <p:nvSpPr>
          <p:cNvPr id="43" name="Titel 42">
            <a:extLst>
              <a:ext uri="{FF2B5EF4-FFF2-40B4-BE49-F238E27FC236}">
                <a16:creationId xmlns:a16="http://schemas.microsoft.com/office/drawing/2014/main" id="{1F24D4FE-3C5E-4183-ACAE-90DCD1944895}"/>
              </a:ext>
            </a:extLst>
          </p:cNvPr>
          <p:cNvSpPr>
            <a:spLocks noGrp="1"/>
          </p:cNvSpPr>
          <p:nvPr>
            <p:ph type="title"/>
            <p:custDataLst>
              <p:tags r:id="rId2"/>
            </p:custDataLst>
          </p:nvPr>
        </p:nvSpPr>
        <p:spPr>
          <a:xfrm>
            <a:off x="1307070" y="1549399"/>
            <a:ext cx="9578418" cy="828675"/>
          </a:xfrm>
        </p:spPr>
        <p:txBody>
          <a:bodyPr/>
          <a:lstStyle/>
          <a:p>
            <a:r>
              <a:rPr lang="de-DE"/>
              <a:t>Mastertitelformat bearbeiten</a:t>
            </a:r>
            <a:endParaRPr lang="de-AT" dirty="0"/>
          </a:p>
        </p:txBody>
      </p:sp>
      <p:sp>
        <p:nvSpPr>
          <p:cNvPr id="3" name="Inhaltsplatzhalter 2">
            <a:extLst>
              <a:ext uri="{FF2B5EF4-FFF2-40B4-BE49-F238E27FC236}">
                <a16:creationId xmlns:a16="http://schemas.microsoft.com/office/drawing/2014/main" id="{F7B43B39-7264-48E0-94D9-E36AC50DAA03}"/>
              </a:ext>
            </a:extLst>
          </p:cNvPr>
          <p:cNvSpPr>
            <a:spLocks noGrp="1"/>
          </p:cNvSpPr>
          <p:nvPr>
            <p:ph sz="half" idx="1" hasCustomPrompt="1"/>
            <p:custDataLst>
              <p:tags r:id="rId3"/>
            </p:custDataLst>
          </p:nvPr>
        </p:nvSpPr>
        <p:spPr>
          <a:xfrm>
            <a:off x="1307364" y="2628900"/>
            <a:ext cx="2880000" cy="310356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9" name="Textplatzhalter 6">
            <a:extLst>
              <a:ext uri="{FF2B5EF4-FFF2-40B4-BE49-F238E27FC236}">
                <a16:creationId xmlns:a16="http://schemas.microsoft.com/office/drawing/2014/main" id="{6BCE82C1-419A-452A-A896-A11CD5E44833}"/>
              </a:ext>
            </a:extLst>
          </p:cNvPr>
          <p:cNvSpPr>
            <a:spLocks noGrp="1"/>
          </p:cNvSpPr>
          <p:nvPr>
            <p:ph type="body" sz="quarter" idx="18" hasCustomPrompt="1"/>
            <p:custDataLst>
              <p:tags r:id="rId4"/>
            </p:custDataLst>
          </p:nvPr>
        </p:nvSpPr>
        <p:spPr>
          <a:xfrm>
            <a:off x="1308099" y="5795962"/>
            <a:ext cx="2880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4" name="Inhaltsplatzhalter 3">
            <a:extLst>
              <a:ext uri="{FF2B5EF4-FFF2-40B4-BE49-F238E27FC236}">
                <a16:creationId xmlns:a16="http://schemas.microsoft.com/office/drawing/2014/main" id="{CE90AAD2-686D-442B-A7A1-591C8F14300E}"/>
              </a:ext>
            </a:extLst>
          </p:cNvPr>
          <p:cNvSpPr>
            <a:spLocks noGrp="1"/>
          </p:cNvSpPr>
          <p:nvPr>
            <p:ph sz="half" idx="2" hasCustomPrompt="1"/>
            <p:custDataLst>
              <p:tags r:id="rId5"/>
            </p:custDataLst>
          </p:nvPr>
        </p:nvSpPr>
        <p:spPr>
          <a:xfrm>
            <a:off x="4656023" y="2628900"/>
            <a:ext cx="2880000" cy="310356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50" name="Textplatzhalter 6">
            <a:extLst>
              <a:ext uri="{FF2B5EF4-FFF2-40B4-BE49-F238E27FC236}">
                <a16:creationId xmlns:a16="http://schemas.microsoft.com/office/drawing/2014/main" id="{60062EA2-CEBE-4CD2-886F-E7499AFB7832}"/>
              </a:ext>
            </a:extLst>
          </p:cNvPr>
          <p:cNvSpPr>
            <a:spLocks noGrp="1"/>
          </p:cNvSpPr>
          <p:nvPr>
            <p:ph type="body" sz="quarter" idx="19" hasCustomPrompt="1"/>
            <p:custDataLst>
              <p:tags r:id="rId6"/>
            </p:custDataLst>
          </p:nvPr>
        </p:nvSpPr>
        <p:spPr>
          <a:xfrm>
            <a:off x="4656023" y="5795962"/>
            <a:ext cx="2880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44" name="Inhaltsplatzhalter 3">
            <a:extLst>
              <a:ext uri="{FF2B5EF4-FFF2-40B4-BE49-F238E27FC236}">
                <a16:creationId xmlns:a16="http://schemas.microsoft.com/office/drawing/2014/main" id="{835A0ABB-9EF3-4E9D-B6E8-3A64CA54EFA3}"/>
              </a:ext>
            </a:extLst>
          </p:cNvPr>
          <p:cNvSpPr>
            <a:spLocks noGrp="1"/>
          </p:cNvSpPr>
          <p:nvPr>
            <p:ph sz="half" idx="17" hasCustomPrompt="1"/>
            <p:custDataLst>
              <p:tags r:id="rId7"/>
            </p:custDataLst>
          </p:nvPr>
        </p:nvSpPr>
        <p:spPr>
          <a:xfrm>
            <a:off x="8004683" y="2628900"/>
            <a:ext cx="2880000" cy="3103562"/>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de-AT" dirty="0"/>
              <a:t>Formatvorlagen des Textmasters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51" name="Textplatzhalter 6">
            <a:extLst>
              <a:ext uri="{FF2B5EF4-FFF2-40B4-BE49-F238E27FC236}">
                <a16:creationId xmlns:a16="http://schemas.microsoft.com/office/drawing/2014/main" id="{8A0E8162-B812-4DFA-A815-61AA72E5C157}"/>
              </a:ext>
            </a:extLst>
          </p:cNvPr>
          <p:cNvSpPr>
            <a:spLocks noGrp="1"/>
          </p:cNvSpPr>
          <p:nvPr>
            <p:ph type="body" sz="quarter" idx="20" hasCustomPrompt="1"/>
            <p:custDataLst>
              <p:tags r:id="rId8"/>
            </p:custDataLst>
          </p:nvPr>
        </p:nvSpPr>
        <p:spPr>
          <a:xfrm>
            <a:off x="8003901" y="5795962"/>
            <a:ext cx="2880000" cy="100013"/>
          </a:xfrm>
        </p:spPr>
        <p:txBody>
          <a:bodyPr anchor="b"/>
          <a:lstStyle>
            <a:lvl1pPr marL="0" indent="0">
              <a:buNone/>
              <a:defRPr sz="800" cap="all" baseline="0"/>
            </a:lvl1pPr>
          </a:lstStyle>
          <a:p>
            <a:pPr marL="0" marR="0" lvl="0" indent="0" algn="l" defTabSz="914400" rtl="0" eaLnBrk="1" fontAlgn="auto" latinLnBrk="0" hangingPunct="1">
              <a:lnSpc>
                <a:spcPct val="90000"/>
              </a:lnSpc>
              <a:spcBef>
                <a:spcPts val="600"/>
              </a:spcBef>
              <a:spcAft>
                <a:spcPts val="0"/>
              </a:spcAft>
              <a:buClr>
                <a:schemeClr val="tx2"/>
              </a:buClr>
              <a:buSzPct val="90000"/>
              <a:buFont typeface="Arial" panose="020B0604020202020204" pitchFamily="34" charset="0"/>
              <a:buNone/>
              <a:tabLst/>
              <a:defRPr/>
            </a:pPr>
            <a:r>
              <a:rPr lang="de-AT" dirty="0"/>
              <a:t>© Copyright-Info, Quelle, …</a:t>
            </a:r>
          </a:p>
        </p:txBody>
      </p:sp>
      <p:sp>
        <p:nvSpPr>
          <p:cNvPr id="2" name="Fußzeilenplatzhalter 1">
            <a:extLst>
              <a:ext uri="{FF2B5EF4-FFF2-40B4-BE49-F238E27FC236}">
                <a16:creationId xmlns:a16="http://schemas.microsoft.com/office/drawing/2014/main" id="{93027492-3CB4-4D02-9A01-189D75146616}"/>
              </a:ext>
            </a:extLst>
          </p:cNvPr>
          <p:cNvSpPr>
            <a:spLocks noGrp="1"/>
          </p:cNvSpPr>
          <p:nvPr>
            <p:ph type="ftr" sz="quarter" idx="15"/>
          </p:nvPr>
        </p:nvSpPr>
        <p:spPr/>
        <p:txBody>
          <a:body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8BD27729-9276-4DB3-AF92-EA11DF36B7B7}"/>
              </a:ext>
            </a:extLst>
          </p:cNvPr>
          <p:cNvSpPr>
            <a:spLocks noGrp="1"/>
          </p:cNvSpPr>
          <p:nvPr>
            <p:ph type="sldNum" sz="quarter" idx="16"/>
          </p:nvPr>
        </p:nvSpPr>
        <p:spPr/>
        <p:txBody>
          <a:body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27890347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EEE1EB9-F30E-41CC-A5EA-1BB4036EAE50}"/>
              </a:ext>
            </a:extLst>
          </p:cNvPr>
          <p:cNvSpPr>
            <a:spLocks noGrp="1"/>
          </p:cNvSpPr>
          <p:nvPr userDrawn="1">
            <p:ph type="title"/>
            <p:custDataLst>
              <p:tags r:id="rId35"/>
            </p:custDataLst>
          </p:nvPr>
        </p:nvSpPr>
        <p:spPr bwMode="gray">
          <a:xfrm>
            <a:off x="1307069" y="1549399"/>
            <a:ext cx="10405506" cy="828675"/>
          </a:xfrm>
          <a:prstGeom prst="rect">
            <a:avLst/>
          </a:prstGeom>
        </p:spPr>
        <p:txBody>
          <a:bodyPr vert="horz" lIns="0" tIns="0" rIns="0" bIns="0" rtlCol="0" anchor="b">
            <a:noAutofit/>
          </a:bodyPr>
          <a:lstStyle/>
          <a:p>
            <a:r>
              <a:rPr lang="de-AT" dirty="0"/>
              <a:t>Mastertitelformat bearbeiten</a:t>
            </a:r>
          </a:p>
        </p:txBody>
      </p:sp>
      <p:sp>
        <p:nvSpPr>
          <p:cNvPr id="3" name="Textplatzhalter 2">
            <a:extLst>
              <a:ext uri="{FF2B5EF4-FFF2-40B4-BE49-F238E27FC236}">
                <a16:creationId xmlns:a16="http://schemas.microsoft.com/office/drawing/2014/main" id="{E2201E79-C3C6-4E96-894F-E05A4B90D1FF}"/>
              </a:ext>
            </a:extLst>
          </p:cNvPr>
          <p:cNvSpPr>
            <a:spLocks noGrp="1"/>
          </p:cNvSpPr>
          <p:nvPr userDrawn="1">
            <p:ph type="body" idx="1"/>
            <p:custDataLst>
              <p:tags r:id="rId36"/>
            </p:custDataLst>
          </p:nvPr>
        </p:nvSpPr>
        <p:spPr bwMode="gray">
          <a:xfrm>
            <a:off x="1308100" y="2628901"/>
            <a:ext cx="10404474" cy="3086100"/>
          </a:xfrm>
          <a:prstGeom prst="rect">
            <a:avLst/>
          </a:prstGeom>
        </p:spPr>
        <p:txBody>
          <a:bodyPr vert="horz" lIns="0" tIns="0" rIns="0" bIns="0" rtlCol="0">
            <a:noAutofit/>
          </a:bodyPr>
          <a:lstStyle/>
          <a:p>
            <a:pPr lvl="0"/>
            <a:r>
              <a:rPr lang="de-AT" dirty="0"/>
              <a:t>Mastertextformat bearbeiten </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56" name="Rechteck 55">
            <a:extLst>
              <a:ext uri="{FF2B5EF4-FFF2-40B4-BE49-F238E27FC236}">
                <a16:creationId xmlns:a16="http://schemas.microsoft.com/office/drawing/2014/main" id="{AB4FDE39-4A0A-4D44-BA64-FAA4243A19D6}"/>
              </a:ext>
              <a:ext uri="{C183D7F6-B498-43B3-948B-1728B52AA6E4}">
                <adec:decorative xmlns:adec="http://schemas.microsoft.com/office/drawing/2017/decorative" val="1"/>
              </a:ext>
            </a:extLst>
          </p:cNvPr>
          <p:cNvSpPr/>
          <p:nvPr userDrawn="1">
            <p:custDataLst>
              <p:tags r:id="rId37"/>
            </p:custDataLst>
          </p:nvPr>
        </p:nvSpPr>
        <p:spPr>
          <a:xfrm>
            <a:off x="0" y="6235700"/>
            <a:ext cx="12192000" cy="622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AT" dirty="0"/>
          </a:p>
        </p:txBody>
      </p:sp>
      <p:sp>
        <p:nvSpPr>
          <p:cNvPr id="7" name="Fußzeilenplatzhalter 6">
            <a:extLst>
              <a:ext uri="{FF2B5EF4-FFF2-40B4-BE49-F238E27FC236}">
                <a16:creationId xmlns:a16="http://schemas.microsoft.com/office/drawing/2014/main" id="{05777435-05C2-4B0D-8378-14DDFE4EBDAF}"/>
              </a:ext>
              <a:ext uri="{C183D7F6-B498-43B3-948B-1728B52AA6E4}">
                <adec:decorative xmlns:adec="http://schemas.microsoft.com/office/drawing/2017/decorative" val="1"/>
              </a:ext>
            </a:extLst>
          </p:cNvPr>
          <p:cNvSpPr>
            <a:spLocks noGrp="1"/>
          </p:cNvSpPr>
          <p:nvPr>
            <p:ph type="ftr" sz="quarter" idx="3"/>
            <p:custDataLst>
              <p:tags r:id="rId38"/>
            </p:custDataLst>
          </p:nvPr>
        </p:nvSpPr>
        <p:spPr bwMode="white">
          <a:xfrm>
            <a:off x="461963" y="6385768"/>
            <a:ext cx="10134600" cy="288000"/>
          </a:xfrm>
          <a:prstGeom prst="rect">
            <a:avLst/>
          </a:prstGeom>
        </p:spPr>
        <p:txBody>
          <a:bodyPr vert="horz" lIns="0" tIns="0" rIns="0" bIns="0" rtlCol="0" anchor="ctr"/>
          <a:lstStyle>
            <a:lvl1pPr algn="l">
              <a:defRPr sz="1200" b="0">
                <a:solidFill>
                  <a:schemeClr val="bg1"/>
                </a:solidFill>
              </a:defRPr>
            </a:lvl1pPr>
          </a:lstStyle>
          <a:p>
            <a:r>
              <a:rPr lang="de-DE"/>
              <a:t>Auf einen Blick | August 2022</a:t>
            </a:r>
            <a:endParaRPr lang="de-AT" dirty="0"/>
          </a:p>
        </p:txBody>
      </p:sp>
      <p:sp>
        <p:nvSpPr>
          <p:cNvPr id="6" name="Foliennummernplatzhalter 5">
            <a:extLst>
              <a:ext uri="{FF2B5EF4-FFF2-40B4-BE49-F238E27FC236}">
                <a16:creationId xmlns:a16="http://schemas.microsoft.com/office/drawing/2014/main" id="{CD7DA86F-8392-48F1-84B2-3D91C8489FAC}"/>
              </a:ext>
            </a:extLst>
          </p:cNvPr>
          <p:cNvSpPr>
            <a:spLocks noGrp="1"/>
          </p:cNvSpPr>
          <p:nvPr userDrawn="1">
            <p:ph type="sldNum" sz="quarter" idx="4"/>
            <p:custDataLst>
              <p:tags r:id="rId39"/>
            </p:custDataLst>
          </p:nvPr>
        </p:nvSpPr>
        <p:spPr bwMode="white">
          <a:xfrm>
            <a:off x="10885488" y="6385768"/>
            <a:ext cx="827086" cy="288000"/>
          </a:xfrm>
          <a:prstGeom prst="rect">
            <a:avLst/>
          </a:prstGeom>
        </p:spPr>
        <p:txBody>
          <a:bodyPr vert="horz" lIns="0" tIns="0" rIns="0" bIns="0" rtlCol="0" anchor="ctr"/>
          <a:lstStyle>
            <a:lvl1pPr algn="r">
              <a:defRPr sz="1200">
                <a:solidFill>
                  <a:schemeClr val="bg1"/>
                </a:solidFill>
              </a:defRPr>
            </a:lvl1pPr>
          </a:lstStyle>
          <a:p>
            <a:fld id="{418F7AD7-DC47-44A0-A9D7-F1C17BFD6F09}" type="slidenum">
              <a:rPr lang="de-AT" smtClean="0"/>
              <a:pPr/>
              <a:t>‹Nr.›</a:t>
            </a:fld>
            <a:endParaRPr lang="de-AT" dirty="0"/>
          </a:p>
        </p:txBody>
      </p:sp>
    </p:spTree>
    <p:extLst>
      <p:ext uri="{BB962C8B-B14F-4D97-AF65-F5344CB8AC3E}">
        <p14:creationId xmlns:p14="http://schemas.microsoft.com/office/powerpoint/2010/main" val="2062784391"/>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7" r:id="rId4"/>
    <p:sldLayoutId id="2147483708" r:id="rId5"/>
    <p:sldLayoutId id="2147483651" r:id="rId6"/>
    <p:sldLayoutId id="2147483652" r:id="rId7"/>
    <p:sldLayoutId id="2147483752" r:id="rId8"/>
    <p:sldLayoutId id="2147483744" r:id="rId9"/>
    <p:sldLayoutId id="2147483666" r:id="rId10"/>
    <p:sldLayoutId id="2147483668" r:id="rId11"/>
    <p:sldLayoutId id="2147483669" r:id="rId12"/>
    <p:sldLayoutId id="2147483670" r:id="rId13"/>
    <p:sldLayoutId id="2147483671" r:id="rId14"/>
    <p:sldLayoutId id="2147483673" r:id="rId15"/>
    <p:sldLayoutId id="2147483745" r:id="rId16"/>
    <p:sldLayoutId id="2147483738" r:id="rId17"/>
    <p:sldLayoutId id="2147483735" r:id="rId18"/>
    <p:sldLayoutId id="2147483736" r:id="rId19"/>
    <p:sldLayoutId id="2147483737" r:id="rId20"/>
    <p:sldLayoutId id="2147483725" r:id="rId21"/>
    <p:sldLayoutId id="2147483726" r:id="rId22"/>
    <p:sldLayoutId id="2147483727" r:id="rId23"/>
    <p:sldLayoutId id="2147483729" r:id="rId24"/>
    <p:sldLayoutId id="2147483730" r:id="rId25"/>
    <p:sldLayoutId id="2147483751" r:id="rId26"/>
    <p:sldLayoutId id="2147483746" r:id="rId27"/>
    <p:sldLayoutId id="2147483731" r:id="rId28"/>
    <p:sldLayoutId id="2147483732" r:id="rId29"/>
    <p:sldLayoutId id="2147483733" r:id="rId30"/>
    <p:sldLayoutId id="2147483734" r:id="rId31"/>
    <p:sldLayoutId id="2147483707" r:id="rId32"/>
    <p:sldLayoutId id="2147483655" r:id="rId33"/>
  </p:sldLayoutIdLst>
  <p:hf hd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3" pos="3840" userDrawn="1">
          <p15:clr>
            <a:srgbClr val="F26B43"/>
          </p15:clr>
        </p15:guide>
        <p15:guide id="4" pos="7378" userDrawn="1">
          <p15:clr>
            <a:srgbClr val="F26B43"/>
          </p15:clr>
        </p15:guide>
        <p15:guide id="5" pos="291" userDrawn="1">
          <p15:clr>
            <a:srgbClr val="F26B43"/>
          </p15:clr>
        </p15:guide>
        <p15:guide id="6" orient="horz" pos="976" userDrawn="1">
          <p15:clr>
            <a:srgbClr val="F26B43"/>
          </p15:clr>
        </p15:guide>
        <p15:guide id="7" orient="horz" pos="3198" userDrawn="1">
          <p15:clr>
            <a:srgbClr val="F26B43"/>
          </p15:clr>
        </p15:guide>
        <p15:guide id="8" orient="horz" pos="3451" userDrawn="1">
          <p15:clr>
            <a:srgbClr val="F26B43"/>
          </p15:clr>
        </p15:guide>
        <p15:guide id="9" orient="horz" pos="3714" userDrawn="1">
          <p15:clr>
            <a:srgbClr val="F26B43"/>
          </p15:clr>
        </p15:guide>
        <p15:guide id="10" pos="4044" userDrawn="1">
          <p15:clr>
            <a:srgbClr val="F26B43"/>
          </p15:clr>
        </p15:guide>
        <p15:guide id="11" pos="3636" userDrawn="1">
          <p15:clr>
            <a:srgbClr val="F26B43"/>
          </p15:clr>
        </p15:guide>
        <p15:guide id="12" orient="horz" pos="1114" userDrawn="1">
          <p15:clr>
            <a:srgbClr val="F26B43"/>
          </p15:clr>
        </p15:guide>
        <p15:guide id="13" orient="horz" pos="1498" userDrawn="1">
          <p15:clr>
            <a:srgbClr val="F26B43"/>
          </p15:clr>
        </p15:guide>
        <p15:guide id="14" orient="horz" pos="294" userDrawn="1">
          <p15:clr>
            <a:srgbClr val="F26B43"/>
          </p15:clr>
        </p15:guide>
        <p15:guide id="15" orient="horz" pos="531" userDrawn="1">
          <p15:clr>
            <a:srgbClr val="F26B43"/>
          </p15:clr>
        </p15:guide>
        <p15:guide id="16" orient="horz" pos="762" userDrawn="1">
          <p15:clr>
            <a:srgbClr val="F26B43"/>
          </p15:clr>
        </p15:guide>
        <p15:guide id="17" orient="horz" pos="1651" userDrawn="1">
          <p15:clr>
            <a:srgbClr val="F26B43"/>
          </p15:clr>
        </p15:guide>
        <p15:guide id="18" pos="824" userDrawn="1">
          <p15:clr>
            <a:srgbClr val="F26B43"/>
          </p15:clr>
        </p15:guide>
        <p15:guide id="19" pos="6675" userDrawn="1">
          <p15:clr>
            <a:srgbClr val="F26B43"/>
          </p15:clr>
        </p15:guide>
        <p15:guide id="20" orient="horz" pos="3606" userDrawn="1">
          <p15:clr>
            <a:srgbClr val="F26B43"/>
          </p15:clr>
        </p15:guide>
        <p15:guide id="21" pos="68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hyperlink" Target="https://www.tuwien.at/en/" TargetMode="Externa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hyperlink" Target="https://www.tuwien.at/en/community" TargetMode="Externa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hyperlink" Target="https://spaceteam.at/?lang=e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racing.tuwien.ac.at/" TargetMode="External"/><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hyperlink" Target="http://www.acsl.at/" TargetMode="External"/><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www.iaeste.at/en/" TargetMode="External"/><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hyperlink" Target="https://www.tuwien.at/en/chor" TargetMode="External"/><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hyperlink" Target="https://tuorchester.at/en" TargetMode="External"/><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hyperlink" Target="http://www.blaeserphilharmonie.at/" TargetMode="External"/><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tuwien.at/en/tu-wien/organisation/university-management/senate" TargetMode="External"/><Relationship Id="rId1" Type="http://schemas.openxmlformats.org/officeDocument/2006/relationships/slideLayout" Target="../slideLayouts/slideLayout2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83.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hyperlink" Target="http://www.tuwien.at/maps" TargetMode="Externa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hyperlink" Target="http://www.tuwien.at/maps" TargetMode="External"/><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hyperlink" Target="http://www.tuwien.at/maps" TargetMode="External"/><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hyperlink" Target="http://www.tuwien.at/maps" TargetMode="External"/><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hyperlink" Target="http://www.tuwien.at/maps" TargetMode="External"/><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hyperlink" Target="http://www.tuwien.at/maps" TargetMode="External"/><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hyperlink" Target="http://www.tuwien.at/maps" TargetMode="External"/><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hyperlink" Target="http://www.tuwien.at/maps" TargetMode="External"/><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8" Type="http://schemas.openxmlformats.org/officeDocument/2006/relationships/hyperlink" Target="https://www.linkedin.com/school/tuwien" TargetMode="External"/><Relationship Id="rId13" Type="http://schemas.openxmlformats.org/officeDocument/2006/relationships/hyperlink" Target="https://twitter.com/tu_wien" TargetMode="External"/><Relationship Id="rId3" Type="http://schemas.openxmlformats.org/officeDocument/2006/relationships/image" Target="../media/image63.jpeg"/><Relationship Id="rId7" Type="http://schemas.openxmlformats.org/officeDocument/2006/relationships/image" Target="../media/image65.png"/><Relationship Id="rId12" Type="http://schemas.openxmlformats.org/officeDocument/2006/relationships/hyperlink" Target="https://www.instagram.com/tu_wien/"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www.instagram.com/tu_wien/?__coig_restricted=1" TargetMode="External"/><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hyperlink" Target="https://www.youtube.com/user/tuwienprmedia/" TargetMode="External"/><Relationship Id="rId4" Type="http://schemas.openxmlformats.org/officeDocument/2006/relationships/hyperlink" Target="https://www.facebook.com/tuwien/" TargetMode="External"/><Relationship Id="rId9" Type="http://schemas.openxmlformats.org/officeDocument/2006/relationships/image" Target="../media/image66.png"/><Relationship Id="rId1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556A-B41E-4B2F-8C99-140CFA3FBFC3}"/>
              </a:ext>
            </a:extLst>
          </p:cNvPr>
          <p:cNvSpPr>
            <a:spLocks noGrp="1"/>
          </p:cNvSpPr>
          <p:nvPr>
            <p:ph type="title"/>
            <p:custDataLst>
              <p:tags r:id="rId1"/>
            </p:custDataLst>
          </p:nvPr>
        </p:nvSpPr>
        <p:spPr>
          <a:xfrm>
            <a:off x="461963" y="4438899"/>
            <a:ext cx="10134599" cy="1039564"/>
          </a:xfrm>
        </p:spPr>
        <p:txBody>
          <a:bodyPr/>
          <a:lstStyle/>
          <a:p>
            <a:r>
              <a:rPr lang="de-AT" dirty="0"/>
              <a:t>AT A GLANCE</a:t>
            </a:r>
          </a:p>
        </p:txBody>
      </p:sp>
      <p:sp>
        <p:nvSpPr>
          <p:cNvPr id="5" name="Textplatzhalter 4">
            <a:extLst>
              <a:ext uri="{FF2B5EF4-FFF2-40B4-BE49-F238E27FC236}">
                <a16:creationId xmlns:a16="http://schemas.microsoft.com/office/drawing/2014/main" id="{8CF67DC2-96F0-420C-817E-D91C67D8B989}"/>
              </a:ext>
            </a:extLst>
          </p:cNvPr>
          <p:cNvSpPr>
            <a:spLocks noGrp="1"/>
          </p:cNvSpPr>
          <p:nvPr>
            <p:ph type="body" sz="quarter" idx="14"/>
            <p:custDataLst>
              <p:tags r:id="rId2"/>
            </p:custDataLst>
          </p:nvPr>
        </p:nvSpPr>
        <p:spPr>
          <a:xfrm>
            <a:off x="7247493" y="6050376"/>
            <a:ext cx="4465082" cy="171450"/>
          </a:xfrm>
        </p:spPr>
        <p:txBody>
          <a:bodyPr/>
          <a:lstStyle/>
          <a:p>
            <a:r>
              <a:rPr lang="de-AT" dirty="0"/>
              <a:t>© TU Wien | Matthias heisler/goemb.at</a:t>
            </a:r>
          </a:p>
        </p:txBody>
      </p:sp>
      <p:sp>
        <p:nvSpPr>
          <p:cNvPr id="7" name="Textplatzhalter 6">
            <a:extLst>
              <a:ext uri="{FF2B5EF4-FFF2-40B4-BE49-F238E27FC236}">
                <a16:creationId xmlns:a16="http://schemas.microsoft.com/office/drawing/2014/main" id="{63B89FB8-9762-4BC8-84AD-DE410AA8BF61}"/>
              </a:ext>
            </a:extLst>
          </p:cNvPr>
          <p:cNvSpPr>
            <a:spLocks noGrp="1"/>
          </p:cNvSpPr>
          <p:nvPr>
            <p:ph type="body" sz="quarter" idx="10"/>
            <p:custDataLst>
              <p:tags r:id="rId3"/>
            </p:custDataLst>
          </p:nvPr>
        </p:nvSpPr>
        <p:spPr/>
        <p:txBody>
          <a:bodyPr/>
          <a:lstStyle/>
          <a:p>
            <a:r>
              <a:rPr lang="de-AT" dirty="0"/>
              <a:t>www.tuwien.at</a:t>
            </a:r>
          </a:p>
        </p:txBody>
      </p:sp>
      <p:sp>
        <p:nvSpPr>
          <p:cNvPr id="4" name="Rechteck 3">
            <a:hlinkClick r:id="rId6"/>
            <a:extLst>
              <a:ext uri="{FF2B5EF4-FFF2-40B4-BE49-F238E27FC236}">
                <a16:creationId xmlns:a16="http://schemas.microsoft.com/office/drawing/2014/main" id="{2CED58A8-DFA2-078F-7232-86BA11045265}"/>
              </a:ext>
            </a:extLst>
          </p:cNvPr>
          <p:cNvSpPr/>
          <p:nvPr/>
        </p:nvSpPr>
        <p:spPr>
          <a:xfrm>
            <a:off x="0" y="6221826"/>
            <a:ext cx="12192000" cy="636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930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A5455-B881-421B-8F40-2B2C9CC8BBEA}"/>
              </a:ext>
            </a:extLst>
          </p:cNvPr>
          <p:cNvSpPr>
            <a:spLocks noGrp="1"/>
          </p:cNvSpPr>
          <p:nvPr>
            <p:ph type="title"/>
          </p:nvPr>
        </p:nvSpPr>
        <p:spPr/>
        <p:txBody>
          <a:bodyPr/>
          <a:lstStyle/>
          <a:p>
            <a:r>
              <a:rPr lang="fr-FR" dirty="0"/>
              <a:t>Computational Science and Engineering</a:t>
            </a:r>
            <a:endParaRPr lang="de-AT" dirty="0"/>
          </a:p>
        </p:txBody>
      </p:sp>
      <p:sp>
        <p:nvSpPr>
          <p:cNvPr id="3" name="Textplatzhalter 2">
            <a:extLst>
              <a:ext uri="{FF2B5EF4-FFF2-40B4-BE49-F238E27FC236}">
                <a16:creationId xmlns:a16="http://schemas.microsoft.com/office/drawing/2014/main" id="{48D305DC-8BA2-4810-863B-8D07B9686F33}"/>
              </a:ext>
            </a:extLst>
          </p:cNvPr>
          <p:cNvSpPr>
            <a:spLocks noGrp="1"/>
          </p:cNvSpPr>
          <p:nvPr>
            <p:ph type="body" sz="quarter" idx="11"/>
          </p:nvPr>
        </p:nvSpPr>
        <p:spPr>
          <a:xfrm>
            <a:off x="1308100" y="1549400"/>
            <a:ext cx="4714565" cy="4346575"/>
          </a:xfrm>
        </p:spPr>
        <p:txBody>
          <a:bodyPr/>
          <a:lstStyle/>
          <a:p>
            <a:pPr marL="0" indent="0">
              <a:buNone/>
            </a:pPr>
            <a:r>
              <a:rPr lang="en-US" sz="2000" dirty="0"/>
              <a:t>TU Wien is researching the technological principles of information processing, with the aim of enabling innovative applications to be developed within computer engineering.</a:t>
            </a:r>
          </a:p>
          <a:p>
            <a:pPr marL="0" indent="0">
              <a:buNone/>
            </a:pPr>
            <a:r>
              <a:rPr lang="en-US" sz="2000" dirty="0"/>
              <a:t>The topics covered range from mathematical foundations to the development of electronic hardware and the simulation of highly complex systems. </a:t>
            </a:r>
          </a:p>
          <a:p>
            <a:pPr marL="0" indent="0">
              <a:buNone/>
            </a:pPr>
            <a:r>
              <a:rPr lang="en-US" sz="2000" dirty="0"/>
              <a:t>For model calculations and simulations, TU Wien has access to an extremely powerful large-scale computer, the VSC-5 (</a:t>
            </a:r>
            <a:r>
              <a:rPr lang="de-DE" sz="2000" dirty="0"/>
              <a:t>98.560</a:t>
            </a:r>
            <a:r>
              <a:rPr lang="en-US" sz="2000" dirty="0"/>
              <a:t> Cores, </a:t>
            </a:r>
            <a:r>
              <a:rPr lang="de-DE" sz="2000" dirty="0"/>
              <a:t>4.3</a:t>
            </a:r>
            <a:r>
              <a:rPr lang="en-US" sz="2000" dirty="0"/>
              <a:t> </a:t>
            </a:r>
            <a:r>
              <a:rPr lang="en-US" sz="2000" dirty="0" err="1"/>
              <a:t>PFlop</a:t>
            </a:r>
            <a:r>
              <a:rPr lang="en-US" sz="2000" dirty="0"/>
              <a:t>/s).</a:t>
            </a:r>
          </a:p>
        </p:txBody>
      </p:sp>
      <p:sp>
        <p:nvSpPr>
          <p:cNvPr id="5" name="Textplatzhalter 4">
            <a:extLst>
              <a:ext uri="{FF2B5EF4-FFF2-40B4-BE49-F238E27FC236}">
                <a16:creationId xmlns:a16="http://schemas.microsoft.com/office/drawing/2014/main" id="{CC87ADA7-2EFA-4B2E-A591-A45DC0068853}"/>
              </a:ext>
            </a:extLst>
          </p:cNvPr>
          <p:cNvSpPr>
            <a:spLocks noGrp="1"/>
          </p:cNvSpPr>
          <p:nvPr>
            <p:ph type="body" sz="quarter" idx="20"/>
          </p:nvPr>
        </p:nvSpPr>
        <p:spPr/>
        <p:txBody>
          <a:bodyPr/>
          <a:lstStyle/>
          <a:p>
            <a:r>
              <a:rPr lang="de-AT" dirty="0"/>
              <a:t>© TU Wien | Matthias </a:t>
            </a:r>
            <a:r>
              <a:rPr lang="de-AT" dirty="0" err="1"/>
              <a:t>heisler</a:t>
            </a:r>
            <a:r>
              <a:rPr lang="de-AT" dirty="0"/>
              <a:t>/</a:t>
            </a:r>
            <a:r>
              <a:rPr lang="de-AT" dirty="0" err="1"/>
              <a:t>goemb.at</a:t>
            </a:r>
            <a:endParaRPr lang="de-AT" dirty="0"/>
          </a:p>
        </p:txBody>
      </p:sp>
      <p:sp>
        <p:nvSpPr>
          <p:cNvPr id="6" name="Fußzeilenplatzhalter 5">
            <a:extLst>
              <a:ext uri="{FF2B5EF4-FFF2-40B4-BE49-F238E27FC236}">
                <a16:creationId xmlns:a16="http://schemas.microsoft.com/office/drawing/2014/main" id="{7DA43981-FF32-47EC-B1BD-EB4FE8C5215B}"/>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9696E241-E776-4A83-931D-9270995CE769}"/>
              </a:ext>
            </a:extLst>
          </p:cNvPr>
          <p:cNvSpPr>
            <a:spLocks noGrp="1"/>
          </p:cNvSpPr>
          <p:nvPr>
            <p:ph type="sldNum" sz="quarter" idx="15"/>
          </p:nvPr>
        </p:nvSpPr>
        <p:spPr/>
        <p:txBody>
          <a:bodyPr/>
          <a:lstStyle/>
          <a:p>
            <a:fld id="{418F7AD7-DC47-44A0-A9D7-F1C17BFD6F09}" type="slidenum">
              <a:rPr lang="de-AT" smtClean="0"/>
              <a:pPr/>
              <a:t>10</a:t>
            </a:fld>
            <a:endParaRPr lang="de-AT" dirty="0"/>
          </a:p>
        </p:txBody>
      </p:sp>
      <p:pic>
        <p:nvPicPr>
          <p:cNvPr id="10" name="Bildplatzhalter 9" descr="Server des VSC-5">
            <a:extLst>
              <a:ext uri="{FF2B5EF4-FFF2-40B4-BE49-F238E27FC236}">
                <a16:creationId xmlns:a16="http://schemas.microsoft.com/office/drawing/2014/main" id="{6C399FB0-B3F2-42D3-9FAB-A325EB4B531B}"/>
              </a:ext>
              <a:ext uri="{C183D7F6-B498-43B3-948B-1728B52AA6E4}">
                <adec:decorative xmlns:adec="http://schemas.microsoft.com/office/drawing/2017/decorative" val="0"/>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2011" t="15453" r="12089" b="8643"/>
          <a:stretch/>
        </p:blipFill>
        <p:spPr>
          <a:xfrm>
            <a:off x="6419849" y="1549400"/>
            <a:ext cx="5293586" cy="3528000"/>
          </a:xfrm>
        </p:spPr>
      </p:pic>
    </p:spTree>
    <p:extLst>
      <p:ext uri="{BB962C8B-B14F-4D97-AF65-F5344CB8AC3E}">
        <p14:creationId xmlns:p14="http://schemas.microsoft.com/office/powerpoint/2010/main" val="3999479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405F0-3CAD-49D9-8EC0-164A674E4FAD}"/>
              </a:ext>
            </a:extLst>
          </p:cNvPr>
          <p:cNvSpPr>
            <a:spLocks noGrp="1"/>
          </p:cNvSpPr>
          <p:nvPr>
            <p:ph type="title"/>
          </p:nvPr>
        </p:nvSpPr>
        <p:spPr/>
        <p:txBody>
          <a:bodyPr/>
          <a:lstStyle/>
          <a:p>
            <a:r>
              <a:rPr lang="de-AT" dirty="0"/>
              <a:t>Research </a:t>
            </a:r>
            <a:r>
              <a:rPr lang="de-AT" dirty="0" err="1"/>
              <a:t>Focal</a:t>
            </a:r>
            <a:r>
              <a:rPr lang="de-AT" dirty="0"/>
              <a:t> Area in Detail: </a:t>
            </a:r>
            <a:br>
              <a:rPr lang="de-AT" dirty="0"/>
            </a:br>
            <a:r>
              <a:rPr lang="fr-FR" dirty="0"/>
              <a:t>Quantum </a:t>
            </a:r>
            <a:r>
              <a:rPr lang="fr-FR" dirty="0" err="1"/>
              <a:t>Physics</a:t>
            </a:r>
            <a:r>
              <a:rPr lang="fr-FR" dirty="0"/>
              <a:t> and Quantum Technologies</a:t>
            </a:r>
            <a:endParaRPr lang="de-AT" dirty="0"/>
          </a:p>
        </p:txBody>
      </p:sp>
      <p:sp>
        <p:nvSpPr>
          <p:cNvPr id="3" name="Inhaltsplatzhalter 2">
            <a:extLst>
              <a:ext uri="{FF2B5EF4-FFF2-40B4-BE49-F238E27FC236}">
                <a16:creationId xmlns:a16="http://schemas.microsoft.com/office/drawing/2014/main" id="{D8660B04-E9CF-49C3-A7B0-000A8546FE12}"/>
              </a:ext>
            </a:extLst>
          </p:cNvPr>
          <p:cNvSpPr>
            <a:spLocks noGrp="1"/>
          </p:cNvSpPr>
          <p:nvPr>
            <p:ph idx="1"/>
          </p:nvPr>
        </p:nvSpPr>
        <p:spPr/>
        <p:txBody>
          <a:bodyPr/>
          <a:lstStyle/>
          <a:p>
            <a:r>
              <a:rPr lang="de-AT" dirty="0" err="1"/>
              <a:t>Photonics</a:t>
            </a:r>
            <a:endParaRPr lang="de-AT" dirty="0"/>
          </a:p>
          <a:p>
            <a:r>
              <a:rPr lang="de-AT" dirty="0"/>
              <a:t>Quantum </a:t>
            </a:r>
            <a:r>
              <a:rPr lang="de-AT" dirty="0" err="1"/>
              <a:t>Metrology</a:t>
            </a:r>
            <a:r>
              <a:rPr lang="de-AT" dirty="0"/>
              <a:t> and Precision </a:t>
            </a:r>
            <a:r>
              <a:rPr lang="de-AT" dirty="0" err="1"/>
              <a:t>Measurements</a:t>
            </a:r>
            <a:endParaRPr lang="de-AT" dirty="0"/>
          </a:p>
          <a:p>
            <a:r>
              <a:rPr lang="de-AT" dirty="0"/>
              <a:t>Quantum Modeling and Simulation</a:t>
            </a:r>
          </a:p>
          <a:p>
            <a:r>
              <a:rPr lang="de-AT" dirty="0" err="1"/>
              <a:t>Nanoelectronics</a:t>
            </a:r>
            <a:endParaRPr lang="de-AT" dirty="0"/>
          </a:p>
          <a:p>
            <a:r>
              <a:rPr lang="de-AT" dirty="0"/>
              <a:t>Design and Engineering </a:t>
            </a:r>
            <a:r>
              <a:rPr lang="de-AT" dirty="0" err="1"/>
              <a:t>of</a:t>
            </a:r>
            <a:r>
              <a:rPr lang="de-AT" dirty="0"/>
              <a:t> Quantum Systems</a:t>
            </a:r>
          </a:p>
          <a:p>
            <a:r>
              <a:rPr lang="de-AT" dirty="0"/>
              <a:t>Quantum Many-body Systems Physics</a:t>
            </a:r>
          </a:p>
          <a:p>
            <a:pPr marL="0" indent="0">
              <a:buNone/>
            </a:pPr>
            <a:endParaRPr lang="de-AT" dirty="0"/>
          </a:p>
        </p:txBody>
      </p:sp>
      <p:sp>
        <p:nvSpPr>
          <p:cNvPr id="5" name="Fußzeilenplatzhalter 4">
            <a:extLst>
              <a:ext uri="{FF2B5EF4-FFF2-40B4-BE49-F238E27FC236}">
                <a16:creationId xmlns:a16="http://schemas.microsoft.com/office/drawing/2014/main" id="{61F3A32E-69AB-4B2A-95A9-500AECC0F7C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44B1D6FC-6DDC-4A8A-BCDC-3ED1E2DE6C61}"/>
              </a:ext>
            </a:extLst>
          </p:cNvPr>
          <p:cNvSpPr>
            <a:spLocks noGrp="1"/>
          </p:cNvSpPr>
          <p:nvPr>
            <p:ph type="sldNum" sz="quarter" idx="15"/>
          </p:nvPr>
        </p:nvSpPr>
        <p:spPr/>
        <p:txBody>
          <a:bodyPr/>
          <a:lstStyle/>
          <a:p>
            <a:fld id="{418F7AD7-DC47-44A0-A9D7-F1C17BFD6F09}" type="slidenum">
              <a:rPr lang="de-AT" smtClean="0"/>
              <a:pPr/>
              <a:t>11</a:t>
            </a:fld>
            <a:endParaRPr lang="de-AT" dirty="0"/>
          </a:p>
        </p:txBody>
      </p:sp>
    </p:spTree>
    <p:extLst>
      <p:ext uri="{BB962C8B-B14F-4D97-AF65-F5344CB8AC3E}">
        <p14:creationId xmlns:p14="http://schemas.microsoft.com/office/powerpoint/2010/main" val="1606680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A5455-B881-421B-8F40-2B2C9CC8BBEA}"/>
              </a:ext>
            </a:extLst>
          </p:cNvPr>
          <p:cNvSpPr>
            <a:spLocks noGrp="1"/>
          </p:cNvSpPr>
          <p:nvPr>
            <p:ph type="title"/>
          </p:nvPr>
        </p:nvSpPr>
        <p:spPr/>
        <p:txBody>
          <a:bodyPr/>
          <a:lstStyle/>
          <a:p>
            <a:r>
              <a:rPr lang="fr-FR" dirty="0"/>
              <a:t>Quantum </a:t>
            </a:r>
            <a:r>
              <a:rPr lang="fr-FR" dirty="0" err="1"/>
              <a:t>Physics</a:t>
            </a:r>
            <a:r>
              <a:rPr lang="fr-FR" dirty="0"/>
              <a:t> and Quantum Technologies</a:t>
            </a:r>
            <a:endParaRPr lang="de-AT" dirty="0"/>
          </a:p>
        </p:txBody>
      </p:sp>
      <p:sp>
        <p:nvSpPr>
          <p:cNvPr id="3" name="Textplatzhalter 2">
            <a:extLst>
              <a:ext uri="{FF2B5EF4-FFF2-40B4-BE49-F238E27FC236}">
                <a16:creationId xmlns:a16="http://schemas.microsoft.com/office/drawing/2014/main" id="{48D305DC-8BA2-4810-863B-8D07B9686F33}"/>
              </a:ext>
            </a:extLst>
          </p:cNvPr>
          <p:cNvSpPr>
            <a:spLocks noGrp="1"/>
          </p:cNvSpPr>
          <p:nvPr>
            <p:ph type="body" sz="quarter" idx="11"/>
          </p:nvPr>
        </p:nvSpPr>
        <p:spPr>
          <a:xfrm>
            <a:off x="1308101" y="1549400"/>
            <a:ext cx="4703232" cy="4346575"/>
          </a:xfrm>
        </p:spPr>
        <p:txBody>
          <a:bodyPr/>
          <a:lstStyle/>
          <a:p>
            <a:pPr marL="0" indent="0">
              <a:buNone/>
            </a:pPr>
            <a:r>
              <a:rPr lang="en-US" sz="2000" dirty="0"/>
              <a:t>Quanta play a key role in physics, chemistry as well as electrical engineering and quantum technologies, such as microchips and sensors, have already become commonplace. TU Wien is researching other possible applications of quantum phenomena, ranging from fundamental interactions between elementary particles, sources of radiation for ultra-short photon pulses, to the control of the states of individual atoms and components for quantum computers.</a:t>
            </a:r>
            <a:endParaRPr lang="de-AT" sz="2000" dirty="0"/>
          </a:p>
          <a:p>
            <a:pPr marL="0" indent="0">
              <a:buNone/>
            </a:pPr>
            <a:endParaRPr lang="de-AT" dirty="0"/>
          </a:p>
        </p:txBody>
      </p:sp>
      <p:sp>
        <p:nvSpPr>
          <p:cNvPr id="5" name="Textplatzhalter 4">
            <a:extLst>
              <a:ext uri="{FF2B5EF4-FFF2-40B4-BE49-F238E27FC236}">
                <a16:creationId xmlns:a16="http://schemas.microsoft.com/office/drawing/2014/main" id="{CC87ADA7-2EFA-4B2E-A591-A45DC0068853}"/>
              </a:ext>
            </a:extLst>
          </p:cNvPr>
          <p:cNvSpPr>
            <a:spLocks noGrp="1"/>
          </p:cNvSpPr>
          <p:nvPr>
            <p:ph type="body" sz="quarter" idx="20"/>
          </p:nvPr>
        </p:nvSpPr>
        <p:spPr/>
        <p:txBody>
          <a:bodyPr/>
          <a:lstStyle/>
          <a:p>
            <a:r>
              <a:rPr lang="de-AT" dirty="0"/>
              <a:t>© ÖAW</a:t>
            </a:r>
          </a:p>
        </p:txBody>
      </p:sp>
      <p:sp>
        <p:nvSpPr>
          <p:cNvPr id="6" name="Fußzeilenplatzhalter 5">
            <a:extLst>
              <a:ext uri="{FF2B5EF4-FFF2-40B4-BE49-F238E27FC236}">
                <a16:creationId xmlns:a16="http://schemas.microsoft.com/office/drawing/2014/main" id="{7DA43981-FF32-47EC-B1BD-EB4FE8C5215B}"/>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9696E241-E776-4A83-931D-9270995CE769}"/>
              </a:ext>
            </a:extLst>
          </p:cNvPr>
          <p:cNvSpPr>
            <a:spLocks noGrp="1"/>
          </p:cNvSpPr>
          <p:nvPr>
            <p:ph type="sldNum" sz="quarter" idx="15"/>
          </p:nvPr>
        </p:nvSpPr>
        <p:spPr/>
        <p:txBody>
          <a:bodyPr/>
          <a:lstStyle/>
          <a:p>
            <a:fld id="{418F7AD7-DC47-44A0-A9D7-F1C17BFD6F09}" type="slidenum">
              <a:rPr lang="de-AT" smtClean="0"/>
              <a:pPr/>
              <a:t>12</a:t>
            </a:fld>
            <a:endParaRPr lang="de-AT" dirty="0"/>
          </a:p>
        </p:txBody>
      </p:sp>
      <p:pic>
        <p:nvPicPr>
          <p:cNvPr id="11" name="Bildplatzhalter 10" descr="Abstrakte Darstellung von Raum und Zeit">
            <a:extLst>
              <a:ext uri="{FF2B5EF4-FFF2-40B4-BE49-F238E27FC236}">
                <a16:creationId xmlns:a16="http://schemas.microsoft.com/office/drawing/2014/main" id="{0ED34756-4616-44C3-A4C1-65E3406C830C}"/>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852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405F0-3CAD-49D9-8EC0-164A674E4FAD}"/>
              </a:ext>
            </a:extLst>
          </p:cNvPr>
          <p:cNvSpPr>
            <a:spLocks noGrp="1"/>
          </p:cNvSpPr>
          <p:nvPr>
            <p:ph type="title"/>
          </p:nvPr>
        </p:nvSpPr>
        <p:spPr/>
        <p:txBody>
          <a:bodyPr/>
          <a:lstStyle/>
          <a:p>
            <a:r>
              <a:rPr lang="de-AT" dirty="0"/>
              <a:t>Research </a:t>
            </a:r>
            <a:r>
              <a:rPr lang="de-AT" dirty="0" err="1"/>
              <a:t>Focal</a:t>
            </a:r>
            <a:r>
              <a:rPr lang="de-AT" dirty="0"/>
              <a:t> Area in Detail:</a:t>
            </a:r>
            <a:br>
              <a:rPr lang="de-AT" dirty="0"/>
            </a:br>
            <a:r>
              <a:rPr lang="de-AT" dirty="0"/>
              <a:t>Materials and Matter</a:t>
            </a:r>
          </a:p>
        </p:txBody>
      </p:sp>
      <p:sp>
        <p:nvSpPr>
          <p:cNvPr id="3" name="Inhaltsplatzhalter 2">
            <a:extLst>
              <a:ext uri="{FF2B5EF4-FFF2-40B4-BE49-F238E27FC236}">
                <a16:creationId xmlns:a16="http://schemas.microsoft.com/office/drawing/2014/main" id="{D8660B04-E9CF-49C3-A7B0-000A8546FE12}"/>
              </a:ext>
            </a:extLst>
          </p:cNvPr>
          <p:cNvSpPr>
            <a:spLocks noGrp="1"/>
          </p:cNvSpPr>
          <p:nvPr>
            <p:ph idx="1"/>
          </p:nvPr>
        </p:nvSpPr>
        <p:spPr/>
        <p:txBody>
          <a:bodyPr/>
          <a:lstStyle/>
          <a:p>
            <a:r>
              <a:rPr lang="en-US" dirty="0"/>
              <a:t>Surfaces and Interfaces</a:t>
            </a:r>
          </a:p>
          <a:p>
            <a:r>
              <a:rPr lang="en-US" dirty="0"/>
              <a:t>Materials </a:t>
            </a:r>
            <a:r>
              <a:rPr lang="de-AT" dirty="0" err="1"/>
              <a:t>Characterisation</a:t>
            </a:r>
            <a:endParaRPr lang="en-US" dirty="0"/>
          </a:p>
          <a:p>
            <a:r>
              <a:rPr lang="en-US" dirty="0"/>
              <a:t>Metallic Materials</a:t>
            </a:r>
          </a:p>
          <a:p>
            <a:r>
              <a:rPr lang="en-US" dirty="0"/>
              <a:t>Non-metallic Materials</a:t>
            </a:r>
          </a:p>
          <a:p>
            <a:r>
              <a:rPr lang="en-US" dirty="0"/>
              <a:t>Composite Materials</a:t>
            </a:r>
          </a:p>
          <a:p>
            <a:r>
              <a:rPr lang="en-US" dirty="0"/>
              <a:t>Biological and Bioactive Materials</a:t>
            </a:r>
          </a:p>
          <a:p>
            <a:r>
              <a:rPr lang="en-US" dirty="0"/>
              <a:t>Special and Engineering Materials </a:t>
            </a:r>
          </a:p>
          <a:p>
            <a:r>
              <a:rPr lang="en-US" dirty="0"/>
              <a:t>Structure-Property-Relationship</a:t>
            </a:r>
            <a:endParaRPr lang="de-AT" dirty="0"/>
          </a:p>
          <a:p>
            <a:pPr marL="0" indent="0">
              <a:buNone/>
            </a:pPr>
            <a:endParaRPr lang="de-AT" dirty="0"/>
          </a:p>
        </p:txBody>
      </p:sp>
      <p:sp>
        <p:nvSpPr>
          <p:cNvPr id="5" name="Fußzeilenplatzhalter 4">
            <a:extLst>
              <a:ext uri="{FF2B5EF4-FFF2-40B4-BE49-F238E27FC236}">
                <a16:creationId xmlns:a16="http://schemas.microsoft.com/office/drawing/2014/main" id="{61F3A32E-69AB-4B2A-95A9-500AECC0F7C4}"/>
              </a:ext>
            </a:extLst>
          </p:cNvPr>
          <p:cNvSpPr>
            <a:spLocks noGrp="1"/>
          </p:cNvSpPr>
          <p:nvPr>
            <p:ph type="ftr" sz="quarter" idx="14"/>
          </p:nvPr>
        </p:nvSpPr>
        <p:spPr/>
        <p:txBody>
          <a:bodyPr/>
          <a:lstStyle/>
          <a:p>
            <a:r>
              <a:rPr lang="en-US" dirty="0"/>
              <a:t>At a Glance | October 2023</a:t>
            </a:r>
            <a:endParaRPr lang="de-AT" dirty="0"/>
          </a:p>
        </p:txBody>
      </p:sp>
      <p:sp>
        <p:nvSpPr>
          <p:cNvPr id="6" name="Foliennummernplatzhalter 5">
            <a:extLst>
              <a:ext uri="{FF2B5EF4-FFF2-40B4-BE49-F238E27FC236}">
                <a16:creationId xmlns:a16="http://schemas.microsoft.com/office/drawing/2014/main" id="{44B1D6FC-6DDC-4A8A-BCDC-3ED1E2DE6C61}"/>
              </a:ext>
            </a:extLst>
          </p:cNvPr>
          <p:cNvSpPr>
            <a:spLocks noGrp="1"/>
          </p:cNvSpPr>
          <p:nvPr>
            <p:ph type="sldNum" sz="quarter" idx="15"/>
          </p:nvPr>
        </p:nvSpPr>
        <p:spPr/>
        <p:txBody>
          <a:bodyPr/>
          <a:lstStyle/>
          <a:p>
            <a:fld id="{418F7AD7-DC47-44A0-A9D7-F1C17BFD6F09}" type="slidenum">
              <a:rPr lang="de-AT" smtClean="0"/>
              <a:pPr/>
              <a:t>13</a:t>
            </a:fld>
            <a:endParaRPr lang="de-AT" dirty="0"/>
          </a:p>
        </p:txBody>
      </p:sp>
    </p:spTree>
    <p:extLst>
      <p:ext uri="{BB962C8B-B14F-4D97-AF65-F5344CB8AC3E}">
        <p14:creationId xmlns:p14="http://schemas.microsoft.com/office/powerpoint/2010/main" val="155390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1A9138-AE93-44DE-B3D1-CDECAD172167}"/>
              </a:ext>
            </a:extLst>
          </p:cNvPr>
          <p:cNvSpPr>
            <a:spLocks noGrp="1"/>
          </p:cNvSpPr>
          <p:nvPr>
            <p:ph type="title"/>
          </p:nvPr>
        </p:nvSpPr>
        <p:spPr/>
        <p:txBody>
          <a:bodyPr/>
          <a:lstStyle/>
          <a:p>
            <a:r>
              <a:rPr lang="de-AT" dirty="0"/>
              <a:t>Materials and Matter</a:t>
            </a:r>
          </a:p>
        </p:txBody>
      </p:sp>
      <p:sp>
        <p:nvSpPr>
          <p:cNvPr id="3" name="Textplatzhalter 2">
            <a:extLst>
              <a:ext uri="{FF2B5EF4-FFF2-40B4-BE49-F238E27FC236}">
                <a16:creationId xmlns:a16="http://schemas.microsoft.com/office/drawing/2014/main" id="{74467E30-8D21-4F65-B03A-7D4CC5BB7CC4}"/>
              </a:ext>
            </a:extLst>
          </p:cNvPr>
          <p:cNvSpPr>
            <a:spLocks noGrp="1"/>
          </p:cNvSpPr>
          <p:nvPr>
            <p:ph type="body" sz="quarter" idx="11"/>
          </p:nvPr>
        </p:nvSpPr>
        <p:spPr>
          <a:xfrm>
            <a:off x="1308101" y="1549400"/>
            <a:ext cx="4697994" cy="4346575"/>
          </a:xfrm>
        </p:spPr>
        <p:txBody>
          <a:bodyPr/>
          <a:lstStyle/>
          <a:p>
            <a:pPr marL="0" indent="0">
              <a:buNone/>
            </a:pPr>
            <a:r>
              <a:rPr lang="en-US" sz="2000" dirty="0"/>
              <a:t>Research is being conducted into everything from the </a:t>
            </a:r>
            <a:r>
              <a:rPr lang="en-US" sz="2000" dirty="0" err="1"/>
              <a:t>nano</a:t>
            </a:r>
            <a:r>
              <a:rPr lang="en-US" sz="2000" dirty="0"/>
              <a:t>-world to the development of new materials for large-volume applications. </a:t>
            </a:r>
          </a:p>
          <a:p>
            <a:pPr marL="0" indent="0">
              <a:buNone/>
            </a:pPr>
            <a:r>
              <a:rPr lang="en-US" sz="2000" dirty="0"/>
              <a:t>Work is conducted both on a theoretical basis – for instance, with mathematical models on computers – and on an experimental basis, with the development and testing of innovative materials. </a:t>
            </a:r>
          </a:p>
          <a:p>
            <a:pPr marL="0" indent="0">
              <a:buNone/>
            </a:pPr>
            <a:r>
              <a:rPr lang="en-US" sz="2000" dirty="0"/>
              <a:t>Researchers in this field are also puzzling over the phenomenon of superconductivity.</a:t>
            </a:r>
            <a:endParaRPr lang="de-AT" sz="2000" dirty="0"/>
          </a:p>
          <a:p>
            <a:pPr marL="0" indent="0">
              <a:buNone/>
            </a:pPr>
            <a:endParaRPr lang="de-AT" dirty="0"/>
          </a:p>
        </p:txBody>
      </p:sp>
      <p:sp>
        <p:nvSpPr>
          <p:cNvPr id="6" name="Fußzeilenplatzhalter 5">
            <a:extLst>
              <a:ext uri="{FF2B5EF4-FFF2-40B4-BE49-F238E27FC236}">
                <a16:creationId xmlns:a16="http://schemas.microsoft.com/office/drawing/2014/main" id="{06F76CA8-404D-4756-B4F8-BA6E23D3144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A940E5D9-EDA2-4AE4-881B-1F5982E53992}"/>
              </a:ext>
            </a:extLst>
          </p:cNvPr>
          <p:cNvSpPr>
            <a:spLocks noGrp="1"/>
          </p:cNvSpPr>
          <p:nvPr>
            <p:ph type="sldNum" sz="quarter" idx="15"/>
          </p:nvPr>
        </p:nvSpPr>
        <p:spPr/>
        <p:txBody>
          <a:bodyPr/>
          <a:lstStyle/>
          <a:p>
            <a:fld id="{418F7AD7-DC47-44A0-A9D7-F1C17BFD6F09}" type="slidenum">
              <a:rPr lang="de-AT" smtClean="0"/>
              <a:pPr/>
              <a:t>14</a:t>
            </a:fld>
            <a:endParaRPr lang="de-AT" dirty="0"/>
          </a:p>
        </p:txBody>
      </p:sp>
      <p:pic>
        <p:nvPicPr>
          <p:cNvPr id="11" name="Bildplatzhalter 10" descr="Laserstrahl">
            <a:extLst>
              <a:ext uri="{FF2B5EF4-FFF2-40B4-BE49-F238E27FC236}">
                <a16:creationId xmlns:a16="http://schemas.microsoft.com/office/drawing/2014/main" id="{EC66E2E6-B78E-417A-8ABB-8F6227B396A7}"/>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1192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405F0-3CAD-49D9-8EC0-164A674E4FAD}"/>
              </a:ext>
            </a:extLst>
          </p:cNvPr>
          <p:cNvSpPr>
            <a:spLocks noGrp="1"/>
          </p:cNvSpPr>
          <p:nvPr>
            <p:ph type="title"/>
          </p:nvPr>
        </p:nvSpPr>
        <p:spPr/>
        <p:txBody>
          <a:bodyPr/>
          <a:lstStyle/>
          <a:p>
            <a:r>
              <a:rPr lang="de-AT" dirty="0"/>
              <a:t>Research </a:t>
            </a:r>
            <a:r>
              <a:rPr lang="de-AT" dirty="0" err="1"/>
              <a:t>Focal</a:t>
            </a:r>
            <a:r>
              <a:rPr lang="de-AT" dirty="0"/>
              <a:t> Area in Detail:</a:t>
            </a:r>
            <a:br>
              <a:rPr lang="de-AT" dirty="0"/>
            </a:br>
            <a:r>
              <a:rPr lang="de-AT" dirty="0"/>
              <a:t>Information and Communication Technology</a:t>
            </a:r>
          </a:p>
        </p:txBody>
      </p:sp>
      <p:sp>
        <p:nvSpPr>
          <p:cNvPr id="3" name="Inhaltsplatzhalter 2">
            <a:extLst>
              <a:ext uri="{FF2B5EF4-FFF2-40B4-BE49-F238E27FC236}">
                <a16:creationId xmlns:a16="http://schemas.microsoft.com/office/drawing/2014/main" id="{D8660B04-E9CF-49C3-A7B0-000A8546FE12}"/>
              </a:ext>
            </a:extLst>
          </p:cNvPr>
          <p:cNvSpPr>
            <a:spLocks noGrp="1"/>
          </p:cNvSpPr>
          <p:nvPr>
            <p:ph idx="1"/>
          </p:nvPr>
        </p:nvSpPr>
        <p:spPr/>
        <p:txBody>
          <a:bodyPr/>
          <a:lstStyle/>
          <a:p>
            <a:r>
              <a:rPr lang="en-US" dirty="0"/>
              <a:t>Logic and Computation</a:t>
            </a:r>
          </a:p>
          <a:p>
            <a:r>
              <a:rPr lang="en-US" dirty="0"/>
              <a:t>Computer Engineering and Software-Intensive Systems</a:t>
            </a:r>
          </a:p>
          <a:p>
            <a:r>
              <a:rPr lang="en-US" dirty="0"/>
              <a:t>Automation and Robotics</a:t>
            </a:r>
          </a:p>
          <a:p>
            <a:r>
              <a:rPr lang="en-US" dirty="0"/>
              <a:t>Information Systems Engineering</a:t>
            </a:r>
          </a:p>
          <a:p>
            <a:r>
              <a:rPr lang="en-US" dirty="0"/>
              <a:t>Visual Computing and Human-Centered Technology</a:t>
            </a:r>
          </a:p>
          <a:p>
            <a:r>
              <a:rPr lang="en-US" dirty="0"/>
              <a:t>Digital Transformation in Manufacturing</a:t>
            </a:r>
          </a:p>
          <a:p>
            <a:r>
              <a:rPr lang="en-US" dirty="0"/>
              <a:t>Telecommunications</a:t>
            </a:r>
          </a:p>
          <a:p>
            <a:r>
              <a:rPr lang="en-US" dirty="0"/>
              <a:t>Sensor Systems</a:t>
            </a:r>
            <a:endParaRPr lang="de-AT" dirty="0"/>
          </a:p>
          <a:p>
            <a:pPr marL="0" indent="0">
              <a:buNone/>
            </a:pPr>
            <a:endParaRPr lang="de-AT" dirty="0"/>
          </a:p>
        </p:txBody>
      </p:sp>
      <p:sp>
        <p:nvSpPr>
          <p:cNvPr id="5" name="Fußzeilenplatzhalter 4">
            <a:extLst>
              <a:ext uri="{FF2B5EF4-FFF2-40B4-BE49-F238E27FC236}">
                <a16:creationId xmlns:a16="http://schemas.microsoft.com/office/drawing/2014/main" id="{61F3A32E-69AB-4B2A-95A9-500AECC0F7C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44B1D6FC-6DDC-4A8A-BCDC-3ED1E2DE6C61}"/>
              </a:ext>
            </a:extLst>
          </p:cNvPr>
          <p:cNvSpPr>
            <a:spLocks noGrp="1"/>
          </p:cNvSpPr>
          <p:nvPr>
            <p:ph type="sldNum" sz="quarter" idx="15"/>
          </p:nvPr>
        </p:nvSpPr>
        <p:spPr/>
        <p:txBody>
          <a:bodyPr/>
          <a:lstStyle/>
          <a:p>
            <a:fld id="{418F7AD7-DC47-44A0-A9D7-F1C17BFD6F09}" type="slidenum">
              <a:rPr lang="de-AT" smtClean="0"/>
              <a:pPr/>
              <a:t>15</a:t>
            </a:fld>
            <a:endParaRPr lang="de-AT" dirty="0"/>
          </a:p>
        </p:txBody>
      </p:sp>
    </p:spTree>
    <p:extLst>
      <p:ext uri="{BB962C8B-B14F-4D97-AF65-F5344CB8AC3E}">
        <p14:creationId xmlns:p14="http://schemas.microsoft.com/office/powerpoint/2010/main" val="183153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F964E-F2B5-43EC-BED3-6C12A66D6BCA}"/>
              </a:ext>
            </a:extLst>
          </p:cNvPr>
          <p:cNvSpPr>
            <a:spLocks noGrp="1"/>
          </p:cNvSpPr>
          <p:nvPr>
            <p:ph type="title"/>
          </p:nvPr>
        </p:nvSpPr>
        <p:spPr/>
        <p:txBody>
          <a:bodyPr/>
          <a:lstStyle/>
          <a:p>
            <a:r>
              <a:rPr lang="de-AT" dirty="0"/>
              <a:t>Information and Communication Technology</a:t>
            </a:r>
          </a:p>
        </p:txBody>
      </p:sp>
      <p:sp>
        <p:nvSpPr>
          <p:cNvPr id="3" name="Textplatzhalter 2">
            <a:extLst>
              <a:ext uri="{FF2B5EF4-FFF2-40B4-BE49-F238E27FC236}">
                <a16:creationId xmlns:a16="http://schemas.microsoft.com/office/drawing/2014/main" id="{E24871CF-B23F-4E1E-A0E1-0DCAA171BBF0}"/>
              </a:ext>
            </a:extLst>
          </p:cNvPr>
          <p:cNvSpPr>
            <a:spLocks noGrp="1"/>
          </p:cNvSpPr>
          <p:nvPr>
            <p:ph type="body" sz="quarter" idx="11"/>
          </p:nvPr>
        </p:nvSpPr>
        <p:spPr>
          <a:xfrm>
            <a:off x="1308099" y="1360854"/>
            <a:ext cx="4698877" cy="3715972"/>
          </a:xfrm>
        </p:spPr>
        <p:txBody>
          <a:bodyPr/>
          <a:lstStyle/>
          <a:p>
            <a:pPr marL="0" indent="0">
              <a:buNone/>
            </a:pPr>
            <a:r>
              <a:rPr lang="en-US" sz="2000" dirty="0"/>
              <a:t>To help the digital world become more people-friendly, secure and intelligent, TU Wien is researching and developing new information and communication technologies. Hardware and software are both included in the research, as they are often impossible to separate. In addition to technological principles, the economic, social and cultural integration of information and communication technology is also being investigated.</a:t>
            </a:r>
          </a:p>
        </p:txBody>
      </p:sp>
      <p:sp>
        <p:nvSpPr>
          <p:cNvPr id="6" name="Fußzeilenplatzhalter 5">
            <a:extLst>
              <a:ext uri="{FF2B5EF4-FFF2-40B4-BE49-F238E27FC236}">
                <a16:creationId xmlns:a16="http://schemas.microsoft.com/office/drawing/2014/main" id="{BB6BA589-92A4-4A3A-8C3C-323A7680575F}"/>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6A92B2EC-2FDA-4C16-B628-A8BBDF76713B}"/>
              </a:ext>
            </a:extLst>
          </p:cNvPr>
          <p:cNvSpPr>
            <a:spLocks noGrp="1"/>
          </p:cNvSpPr>
          <p:nvPr>
            <p:ph type="sldNum" sz="quarter" idx="15"/>
          </p:nvPr>
        </p:nvSpPr>
        <p:spPr/>
        <p:txBody>
          <a:bodyPr/>
          <a:lstStyle/>
          <a:p>
            <a:fld id="{418F7AD7-DC47-44A0-A9D7-F1C17BFD6F09}" type="slidenum">
              <a:rPr lang="de-AT" smtClean="0"/>
              <a:pPr/>
              <a:t>16</a:t>
            </a:fld>
            <a:endParaRPr lang="de-AT" dirty="0"/>
          </a:p>
        </p:txBody>
      </p:sp>
      <p:pic>
        <p:nvPicPr>
          <p:cNvPr id="10" name="Bildplatzhalter 9" descr="Laptop, Handy, Biinärcodes">
            <a:extLst>
              <a:ext uri="{FF2B5EF4-FFF2-40B4-BE49-F238E27FC236}">
                <a16:creationId xmlns:a16="http://schemas.microsoft.com/office/drawing/2014/main" id="{B47FE12D-2073-4323-9EF8-FDED2815EBB5}"/>
              </a:ext>
              <a:ext uri="{C183D7F6-B498-43B3-948B-1728B52AA6E4}">
                <adec:decorative xmlns:adec="http://schemas.microsoft.com/office/drawing/2017/decorative" val="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422935" y="1360854"/>
            <a:ext cx="5292725" cy="3527426"/>
          </a:xfrm>
        </p:spPr>
      </p:pic>
      <p:sp>
        <p:nvSpPr>
          <p:cNvPr id="8" name="Textplatzhalter 4">
            <a:extLst>
              <a:ext uri="{FF2B5EF4-FFF2-40B4-BE49-F238E27FC236}">
                <a16:creationId xmlns:a16="http://schemas.microsoft.com/office/drawing/2014/main" id="{3092ECAE-F7D9-4EC9-9CAD-497028E8E000}"/>
              </a:ext>
            </a:extLst>
          </p:cNvPr>
          <p:cNvSpPr>
            <a:spLocks noGrp="1"/>
          </p:cNvSpPr>
          <p:nvPr>
            <p:ph type="body" sz="quarter" idx="20"/>
          </p:nvPr>
        </p:nvSpPr>
        <p:spPr>
          <a:xfrm>
            <a:off x="6422935" y="5141912"/>
            <a:ext cx="5292000" cy="100013"/>
          </a:xfrm>
        </p:spPr>
        <p:txBody>
          <a:bodyPr/>
          <a:lstStyle/>
          <a:p>
            <a:r>
              <a:rPr lang="de-AT" dirty="0"/>
              <a:t>© IKT</a:t>
            </a:r>
          </a:p>
        </p:txBody>
      </p:sp>
    </p:spTree>
    <p:extLst>
      <p:ext uri="{BB962C8B-B14F-4D97-AF65-F5344CB8AC3E}">
        <p14:creationId xmlns:p14="http://schemas.microsoft.com/office/powerpoint/2010/main" val="90761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405F0-3CAD-49D9-8EC0-164A674E4FAD}"/>
              </a:ext>
            </a:extLst>
          </p:cNvPr>
          <p:cNvSpPr>
            <a:spLocks noGrp="1"/>
          </p:cNvSpPr>
          <p:nvPr>
            <p:ph type="title"/>
          </p:nvPr>
        </p:nvSpPr>
        <p:spPr/>
        <p:txBody>
          <a:bodyPr/>
          <a:lstStyle/>
          <a:p>
            <a:r>
              <a:rPr lang="de-AT" dirty="0"/>
              <a:t>Research </a:t>
            </a:r>
            <a:r>
              <a:rPr lang="de-AT" dirty="0" err="1"/>
              <a:t>Focal</a:t>
            </a:r>
            <a:r>
              <a:rPr lang="de-AT" dirty="0"/>
              <a:t> Area in Detail:</a:t>
            </a:r>
            <a:br>
              <a:rPr lang="de-AT" dirty="0"/>
            </a:br>
            <a:r>
              <a:rPr lang="de-AT" dirty="0"/>
              <a:t>Energy and Environment</a:t>
            </a:r>
          </a:p>
        </p:txBody>
      </p:sp>
      <p:sp>
        <p:nvSpPr>
          <p:cNvPr id="3" name="Inhaltsplatzhalter 2">
            <a:extLst>
              <a:ext uri="{FF2B5EF4-FFF2-40B4-BE49-F238E27FC236}">
                <a16:creationId xmlns:a16="http://schemas.microsoft.com/office/drawing/2014/main" id="{D8660B04-E9CF-49C3-A7B0-000A8546FE12}"/>
              </a:ext>
            </a:extLst>
          </p:cNvPr>
          <p:cNvSpPr>
            <a:spLocks noGrp="1"/>
          </p:cNvSpPr>
          <p:nvPr>
            <p:ph idx="1"/>
          </p:nvPr>
        </p:nvSpPr>
        <p:spPr/>
        <p:txBody>
          <a:bodyPr/>
          <a:lstStyle/>
          <a:p>
            <a:r>
              <a:rPr lang="en-US" dirty="0"/>
              <a:t>Energy Active Buildings, Settlements and Spatial Infrastructures</a:t>
            </a:r>
          </a:p>
          <a:p>
            <a:r>
              <a:rPr lang="en-US" dirty="0"/>
              <a:t>Sustainable and Low Emission Mobility</a:t>
            </a:r>
          </a:p>
          <a:p>
            <a:r>
              <a:rPr lang="en-US" dirty="0"/>
              <a:t>Climate Neutral, Renewable and Conventional Energy Supply Systems</a:t>
            </a:r>
          </a:p>
          <a:p>
            <a:r>
              <a:rPr lang="en-US" dirty="0"/>
              <a:t>Environmental Monitoring and Climate Adaption</a:t>
            </a:r>
          </a:p>
          <a:p>
            <a:r>
              <a:rPr lang="en-US" dirty="0"/>
              <a:t>Efficient </a:t>
            </a:r>
            <a:r>
              <a:rPr lang="en-US" dirty="0" err="1"/>
              <a:t>Utilisation</a:t>
            </a:r>
            <a:r>
              <a:rPr lang="en-US" dirty="0"/>
              <a:t> of Material Resources</a:t>
            </a:r>
          </a:p>
          <a:p>
            <a:r>
              <a:rPr lang="en-US" dirty="0"/>
              <a:t>Sustainable Production and Technologies</a:t>
            </a:r>
            <a:endParaRPr lang="de-AT" dirty="0"/>
          </a:p>
          <a:p>
            <a:pPr marL="0" indent="0">
              <a:buNone/>
            </a:pPr>
            <a:endParaRPr lang="de-AT" dirty="0"/>
          </a:p>
        </p:txBody>
      </p:sp>
      <p:sp>
        <p:nvSpPr>
          <p:cNvPr id="5" name="Fußzeilenplatzhalter 4">
            <a:extLst>
              <a:ext uri="{FF2B5EF4-FFF2-40B4-BE49-F238E27FC236}">
                <a16:creationId xmlns:a16="http://schemas.microsoft.com/office/drawing/2014/main" id="{61F3A32E-69AB-4B2A-95A9-500AECC0F7C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44B1D6FC-6DDC-4A8A-BCDC-3ED1E2DE6C61}"/>
              </a:ext>
            </a:extLst>
          </p:cNvPr>
          <p:cNvSpPr>
            <a:spLocks noGrp="1"/>
          </p:cNvSpPr>
          <p:nvPr>
            <p:ph type="sldNum" sz="quarter" idx="15"/>
          </p:nvPr>
        </p:nvSpPr>
        <p:spPr/>
        <p:txBody>
          <a:bodyPr/>
          <a:lstStyle/>
          <a:p>
            <a:fld id="{418F7AD7-DC47-44A0-A9D7-F1C17BFD6F09}" type="slidenum">
              <a:rPr lang="de-AT" smtClean="0"/>
              <a:pPr/>
              <a:t>17</a:t>
            </a:fld>
            <a:endParaRPr lang="de-AT" dirty="0"/>
          </a:p>
        </p:txBody>
      </p:sp>
    </p:spTree>
    <p:extLst>
      <p:ext uri="{BB962C8B-B14F-4D97-AF65-F5344CB8AC3E}">
        <p14:creationId xmlns:p14="http://schemas.microsoft.com/office/powerpoint/2010/main" val="198060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BCDE3-A155-4305-99F1-640C6343AC41}"/>
              </a:ext>
            </a:extLst>
          </p:cNvPr>
          <p:cNvSpPr>
            <a:spLocks noGrp="1"/>
          </p:cNvSpPr>
          <p:nvPr>
            <p:ph type="title"/>
          </p:nvPr>
        </p:nvSpPr>
        <p:spPr/>
        <p:txBody>
          <a:bodyPr/>
          <a:lstStyle/>
          <a:p>
            <a:r>
              <a:rPr lang="de-AT" dirty="0"/>
              <a:t>Energy and Environment</a:t>
            </a:r>
          </a:p>
        </p:txBody>
      </p:sp>
      <p:sp>
        <p:nvSpPr>
          <p:cNvPr id="3" name="Textplatzhalter 2">
            <a:extLst>
              <a:ext uri="{FF2B5EF4-FFF2-40B4-BE49-F238E27FC236}">
                <a16:creationId xmlns:a16="http://schemas.microsoft.com/office/drawing/2014/main" id="{509198E8-9F80-4D9E-B714-13BD425BD4D6}"/>
              </a:ext>
            </a:extLst>
          </p:cNvPr>
          <p:cNvSpPr>
            <a:spLocks noGrp="1"/>
          </p:cNvSpPr>
          <p:nvPr>
            <p:ph type="body" sz="quarter" idx="11"/>
          </p:nvPr>
        </p:nvSpPr>
        <p:spPr>
          <a:xfrm>
            <a:off x="1308100" y="1549400"/>
            <a:ext cx="4606139" cy="4549396"/>
          </a:xfrm>
        </p:spPr>
        <p:txBody>
          <a:bodyPr/>
          <a:lstStyle/>
          <a:p>
            <a:pPr marL="0" indent="0">
              <a:buNone/>
            </a:pPr>
            <a:r>
              <a:rPr lang="en-US" sz="2000" dirty="0"/>
              <a:t>Researchers from various fields are working together to tackle major social issues, including: </a:t>
            </a:r>
            <a:endParaRPr lang="de-AT" sz="1800" dirty="0">
              <a:solidFill>
                <a:srgbClr val="000000"/>
              </a:solidFill>
            </a:endParaRPr>
          </a:p>
          <a:p>
            <a:pPr>
              <a:buFont typeface="Wingdings" panose="05000000000000000000" pitchFamily="2" charset="2"/>
              <a:buChar char="§"/>
            </a:pPr>
            <a:r>
              <a:rPr lang="en-US" sz="2000" dirty="0"/>
              <a:t>How can new energy sources be developed? </a:t>
            </a:r>
            <a:endParaRPr lang="de-AT" sz="2000" dirty="0"/>
          </a:p>
          <a:p>
            <a:pPr>
              <a:buFont typeface="Wingdings" panose="05000000000000000000" pitchFamily="2" charset="2"/>
              <a:buChar char="§"/>
            </a:pPr>
            <a:r>
              <a:rPr lang="en-US" sz="2000" dirty="0"/>
              <a:t>How can the energy supply be ensured? </a:t>
            </a:r>
            <a:endParaRPr lang="de-AT" sz="1800" dirty="0">
              <a:solidFill>
                <a:srgbClr val="000000"/>
              </a:solidFill>
            </a:endParaRPr>
          </a:p>
          <a:p>
            <a:pPr>
              <a:buFont typeface="Wingdings" panose="05000000000000000000" pitchFamily="2" charset="2"/>
              <a:buChar char="§"/>
            </a:pPr>
            <a:r>
              <a:rPr lang="en-US" sz="2000" dirty="0"/>
              <a:t>How can energy be stored and used efficiently? </a:t>
            </a:r>
          </a:p>
          <a:p>
            <a:pPr>
              <a:buFont typeface="Wingdings" panose="05000000000000000000" pitchFamily="2" charset="2"/>
              <a:buChar char="§"/>
            </a:pPr>
            <a:r>
              <a:rPr lang="en-US" sz="2000" dirty="0"/>
              <a:t>As well as others: How can technologies become more sustainable? </a:t>
            </a:r>
          </a:p>
          <a:p>
            <a:pPr marL="0" indent="0">
              <a:buNone/>
            </a:pPr>
            <a:r>
              <a:rPr lang="en-US" sz="2000" dirty="0"/>
              <a:t>Technical knowledge is built on expertise in climate, the environment, the economy and raw materials. </a:t>
            </a:r>
          </a:p>
          <a:p>
            <a:pPr marL="0" indent="0">
              <a:buNone/>
            </a:pPr>
            <a:endParaRPr lang="de-AT" dirty="0"/>
          </a:p>
        </p:txBody>
      </p:sp>
      <p:sp>
        <p:nvSpPr>
          <p:cNvPr id="5" name="Textplatzhalter 4">
            <a:extLst>
              <a:ext uri="{FF2B5EF4-FFF2-40B4-BE49-F238E27FC236}">
                <a16:creationId xmlns:a16="http://schemas.microsoft.com/office/drawing/2014/main" id="{DDC26820-EA11-4178-A4D3-FC63B53ECD0F}"/>
              </a:ext>
            </a:extLst>
          </p:cNvPr>
          <p:cNvSpPr>
            <a:spLocks noGrp="1"/>
          </p:cNvSpPr>
          <p:nvPr>
            <p:ph type="body" sz="quarter" idx="20"/>
          </p:nvPr>
        </p:nvSpPr>
        <p:spPr/>
        <p:txBody>
          <a:bodyPr/>
          <a:lstStyle/>
          <a:p>
            <a:r>
              <a:rPr lang="de-AT" dirty="0"/>
              <a:t>© Tu </a:t>
            </a:r>
            <a:r>
              <a:rPr lang="de-AT" dirty="0" err="1"/>
              <a:t>wien</a:t>
            </a:r>
            <a:endParaRPr lang="de-AT" dirty="0"/>
          </a:p>
        </p:txBody>
      </p:sp>
      <p:sp>
        <p:nvSpPr>
          <p:cNvPr id="6" name="Fußzeilenplatzhalter 5">
            <a:extLst>
              <a:ext uri="{FF2B5EF4-FFF2-40B4-BE49-F238E27FC236}">
                <a16:creationId xmlns:a16="http://schemas.microsoft.com/office/drawing/2014/main" id="{4B139308-0780-4F55-9B18-33D7F6E38B7E}"/>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30F0611C-71B6-4A25-BBBF-0E86C86C899D}"/>
              </a:ext>
            </a:extLst>
          </p:cNvPr>
          <p:cNvSpPr>
            <a:spLocks noGrp="1"/>
          </p:cNvSpPr>
          <p:nvPr>
            <p:ph type="sldNum" sz="quarter" idx="15"/>
          </p:nvPr>
        </p:nvSpPr>
        <p:spPr/>
        <p:txBody>
          <a:bodyPr/>
          <a:lstStyle/>
          <a:p>
            <a:fld id="{418F7AD7-DC47-44A0-A9D7-F1C17BFD6F09}" type="slidenum">
              <a:rPr lang="de-AT" smtClean="0"/>
              <a:pPr/>
              <a:t>18</a:t>
            </a:fld>
            <a:endParaRPr lang="de-AT" dirty="0"/>
          </a:p>
        </p:txBody>
      </p:sp>
      <p:pic>
        <p:nvPicPr>
          <p:cNvPr id="11" name="Bildplatzhalter 10" descr="Zwei Studierende bei Versuchen auf einem Feld.">
            <a:extLst>
              <a:ext uri="{FF2B5EF4-FFF2-40B4-BE49-F238E27FC236}">
                <a16:creationId xmlns:a16="http://schemas.microsoft.com/office/drawing/2014/main" id="{5BECADD4-E8F5-4A4A-89EF-EBC2F17BF77E}"/>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36735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405F0-3CAD-49D9-8EC0-164A674E4FAD}"/>
              </a:ext>
            </a:extLst>
          </p:cNvPr>
          <p:cNvSpPr>
            <a:spLocks noGrp="1"/>
          </p:cNvSpPr>
          <p:nvPr>
            <p:ph type="title"/>
          </p:nvPr>
        </p:nvSpPr>
        <p:spPr/>
        <p:txBody>
          <a:bodyPr/>
          <a:lstStyle/>
          <a:p>
            <a:r>
              <a:rPr lang="de-AT" dirty="0"/>
              <a:t>Research </a:t>
            </a:r>
            <a:r>
              <a:rPr lang="de-AT" dirty="0" err="1"/>
              <a:t>Focal</a:t>
            </a:r>
            <a:r>
              <a:rPr lang="de-AT" dirty="0"/>
              <a:t> Area in Detail:</a:t>
            </a:r>
            <a:br>
              <a:rPr lang="de-AT" dirty="0"/>
            </a:br>
            <a:r>
              <a:rPr lang="de-AT" dirty="0"/>
              <a:t>Additional Fields </a:t>
            </a:r>
            <a:r>
              <a:rPr lang="de-AT" dirty="0" err="1"/>
              <a:t>of</a:t>
            </a:r>
            <a:r>
              <a:rPr lang="de-AT" dirty="0"/>
              <a:t> Research</a:t>
            </a:r>
          </a:p>
        </p:txBody>
      </p:sp>
      <p:sp>
        <p:nvSpPr>
          <p:cNvPr id="3" name="Inhaltsplatzhalter 2">
            <a:extLst>
              <a:ext uri="{FF2B5EF4-FFF2-40B4-BE49-F238E27FC236}">
                <a16:creationId xmlns:a16="http://schemas.microsoft.com/office/drawing/2014/main" id="{D8660B04-E9CF-49C3-A7B0-000A8546FE12}"/>
              </a:ext>
            </a:extLst>
          </p:cNvPr>
          <p:cNvSpPr>
            <a:spLocks noGrp="1"/>
          </p:cNvSpPr>
          <p:nvPr>
            <p:ph idx="1"/>
          </p:nvPr>
        </p:nvSpPr>
        <p:spPr>
          <a:xfrm>
            <a:off x="1308100" y="1549400"/>
            <a:ext cx="9328798" cy="4175125"/>
          </a:xfrm>
        </p:spPr>
        <p:txBody>
          <a:bodyPr/>
          <a:lstStyle/>
          <a:p>
            <a:r>
              <a:rPr lang="en-US" dirty="0"/>
              <a:t>Development and Advancement of the Architectural Arts</a:t>
            </a:r>
          </a:p>
          <a:p>
            <a:r>
              <a:rPr lang="en-US" dirty="0"/>
              <a:t>Urban and Regional Transformation</a:t>
            </a:r>
          </a:p>
          <a:p>
            <a:r>
              <a:rPr lang="en-US" dirty="0"/>
              <a:t>Fundamental Mathematics Research</a:t>
            </a:r>
          </a:p>
          <a:p>
            <a:r>
              <a:rPr lang="en-US" dirty="0"/>
              <a:t>Mathematical Methods in Economics</a:t>
            </a:r>
            <a:endParaRPr lang="de-AT" dirty="0"/>
          </a:p>
          <a:p>
            <a:pPr marL="0" indent="0">
              <a:buNone/>
            </a:pPr>
            <a:endParaRPr lang="de-AT" dirty="0"/>
          </a:p>
        </p:txBody>
      </p:sp>
      <p:sp>
        <p:nvSpPr>
          <p:cNvPr id="5" name="Fußzeilenplatzhalter 4">
            <a:extLst>
              <a:ext uri="{FF2B5EF4-FFF2-40B4-BE49-F238E27FC236}">
                <a16:creationId xmlns:a16="http://schemas.microsoft.com/office/drawing/2014/main" id="{61F3A32E-69AB-4B2A-95A9-500AECC0F7C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44B1D6FC-6DDC-4A8A-BCDC-3ED1E2DE6C61}"/>
              </a:ext>
            </a:extLst>
          </p:cNvPr>
          <p:cNvSpPr>
            <a:spLocks noGrp="1"/>
          </p:cNvSpPr>
          <p:nvPr>
            <p:ph type="sldNum" sz="quarter" idx="15"/>
          </p:nvPr>
        </p:nvSpPr>
        <p:spPr/>
        <p:txBody>
          <a:bodyPr/>
          <a:lstStyle/>
          <a:p>
            <a:fld id="{418F7AD7-DC47-44A0-A9D7-F1C17BFD6F09}" type="slidenum">
              <a:rPr lang="de-AT" smtClean="0"/>
              <a:pPr/>
              <a:t>19</a:t>
            </a:fld>
            <a:endParaRPr lang="de-AT" dirty="0"/>
          </a:p>
        </p:txBody>
      </p:sp>
    </p:spTree>
    <p:extLst>
      <p:ext uri="{BB962C8B-B14F-4D97-AF65-F5344CB8AC3E}">
        <p14:creationId xmlns:p14="http://schemas.microsoft.com/office/powerpoint/2010/main" val="306882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A4BC693-DC98-4BD4-B4A7-3C7314B36563}"/>
              </a:ext>
            </a:extLst>
          </p:cNvPr>
          <p:cNvSpPr>
            <a:spLocks noGrp="1"/>
          </p:cNvSpPr>
          <p:nvPr>
            <p:ph type="body" sz="quarter" idx="17"/>
          </p:nvPr>
        </p:nvSpPr>
        <p:spPr/>
        <p:txBody>
          <a:bodyPr/>
          <a:lstStyle/>
          <a:p>
            <a:r>
              <a:rPr lang="de-AT" dirty="0"/>
              <a:t>© TU Wien | Matthias </a:t>
            </a:r>
            <a:r>
              <a:rPr lang="de-AT" dirty="0" err="1"/>
              <a:t>heisler</a:t>
            </a:r>
            <a:r>
              <a:rPr lang="de-AT" dirty="0"/>
              <a:t>/</a:t>
            </a:r>
            <a:r>
              <a:rPr lang="de-AT" dirty="0" err="1"/>
              <a:t>goemb.at</a:t>
            </a:r>
            <a:endParaRPr lang="de-AT" dirty="0"/>
          </a:p>
        </p:txBody>
      </p:sp>
      <p:sp>
        <p:nvSpPr>
          <p:cNvPr id="5" name="Fußzeilenplatzhalter 4">
            <a:extLst>
              <a:ext uri="{FF2B5EF4-FFF2-40B4-BE49-F238E27FC236}">
                <a16:creationId xmlns:a16="http://schemas.microsoft.com/office/drawing/2014/main" id="{CAD7FACB-C7BB-47B9-A750-73AB74B2BB53}"/>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7907CFC2-899B-461B-9E85-CEF602BE0D84}"/>
              </a:ext>
            </a:extLst>
          </p:cNvPr>
          <p:cNvSpPr>
            <a:spLocks noGrp="1"/>
          </p:cNvSpPr>
          <p:nvPr>
            <p:ph type="sldNum" sz="quarter" idx="15"/>
          </p:nvPr>
        </p:nvSpPr>
        <p:spPr/>
        <p:txBody>
          <a:bodyPr/>
          <a:lstStyle/>
          <a:p>
            <a:fld id="{418F7AD7-DC47-44A0-A9D7-F1C17BFD6F09}" type="slidenum">
              <a:rPr lang="de-AT" smtClean="0"/>
              <a:pPr/>
              <a:t>2</a:t>
            </a:fld>
            <a:endParaRPr lang="de-AT" dirty="0"/>
          </a:p>
        </p:txBody>
      </p:sp>
      <p:pic>
        <p:nvPicPr>
          <p:cNvPr id="10" name="Bildplatzhalter 9" descr="drei Studierende blicken von oben auf Wien">
            <a:extLst>
              <a:ext uri="{FF2B5EF4-FFF2-40B4-BE49-F238E27FC236}">
                <a16:creationId xmlns:a16="http://schemas.microsoft.com/office/drawing/2014/main" id="{23A2E0C5-BFAA-4FDB-989E-629DEEE7E6CD}"/>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063380"/>
          </a:xfrm>
        </p:spPr>
      </p:pic>
      <p:sp>
        <p:nvSpPr>
          <p:cNvPr id="11" name="Titel 2">
            <a:extLst>
              <a:ext uri="{FF2B5EF4-FFF2-40B4-BE49-F238E27FC236}">
                <a16:creationId xmlns:a16="http://schemas.microsoft.com/office/drawing/2014/main" id="{0A05C386-E45E-4F06-BA2B-4EEA03620D3A}"/>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err="1">
                <a:ln w="12700">
                  <a:solidFill>
                    <a:srgbClr val="006699"/>
                  </a:solidFill>
                </a:ln>
                <a:latin typeface="Arial Black" panose="020B0A04020102020204" pitchFamily="34" charset="0"/>
              </a:rPr>
              <a:t>mission</a:t>
            </a:r>
            <a:endParaRPr lang="de-AT" cap="all" spc="300" dirty="0">
              <a:ln w="12700">
                <a:solidFill>
                  <a:srgbClr val="006699"/>
                </a:solidFill>
              </a:ln>
              <a:latin typeface="Arial Black" panose="020B0A04020102020204" pitchFamily="34" charset="0"/>
            </a:endParaRPr>
          </a:p>
        </p:txBody>
      </p:sp>
    </p:spTree>
    <p:extLst>
      <p:ext uri="{BB962C8B-B14F-4D97-AF65-F5344CB8AC3E}">
        <p14:creationId xmlns:p14="http://schemas.microsoft.com/office/powerpoint/2010/main" val="1798177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EA931-A81A-42F0-8FDA-CEAEDC4FD778}"/>
              </a:ext>
            </a:extLst>
          </p:cNvPr>
          <p:cNvSpPr>
            <a:spLocks noGrp="1"/>
          </p:cNvSpPr>
          <p:nvPr>
            <p:ph type="title"/>
          </p:nvPr>
        </p:nvSpPr>
        <p:spPr/>
        <p:txBody>
          <a:bodyPr/>
          <a:lstStyle/>
          <a:p>
            <a:r>
              <a:rPr lang="de-AT" dirty="0"/>
              <a:t>Additional Fields </a:t>
            </a:r>
            <a:r>
              <a:rPr lang="de-AT" dirty="0" err="1"/>
              <a:t>of</a:t>
            </a:r>
            <a:r>
              <a:rPr lang="de-AT" dirty="0"/>
              <a:t> Research</a:t>
            </a:r>
          </a:p>
        </p:txBody>
      </p:sp>
      <p:sp>
        <p:nvSpPr>
          <p:cNvPr id="3" name="Textplatzhalter 2">
            <a:extLst>
              <a:ext uri="{FF2B5EF4-FFF2-40B4-BE49-F238E27FC236}">
                <a16:creationId xmlns:a16="http://schemas.microsoft.com/office/drawing/2014/main" id="{D6B7B099-92B9-4781-9500-04FB2ECA1771}"/>
              </a:ext>
            </a:extLst>
          </p:cNvPr>
          <p:cNvSpPr>
            <a:spLocks noGrp="1"/>
          </p:cNvSpPr>
          <p:nvPr>
            <p:ph type="body" sz="quarter" idx="11"/>
          </p:nvPr>
        </p:nvSpPr>
        <p:spPr/>
        <p:txBody>
          <a:bodyPr/>
          <a:lstStyle/>
          <a:p>
            <a:pPr marL="0" indent="0">
              <a:buNone/>
            </a:pPr>
            <a:r>
              <a:rPr lang="en-US" sz="2000" dirty="0"/>
              <a:t>In addition to the five focal areas, TU Wien has additional important fields of research. These include certain areas of mathematics and economics as well as architectural aspects. </a:t>
            </a:r>
          </a:p>
          <a:p>
            <a:pPr marL="0" indent="0">
              <a:buNone/>
            </a:pPr>
            <a:endParaRPr lang="de-AT" dirty="0"/>
          </a:p>
        </p:txBody>
      </p:sp>
      <p:sp>
        <p:nvSpPr>
          <p:cNvPr id="5" name="Textplatzhalter 4">
            <a:extLst>
              <a:ext uri="{FF2B5EF4-FFF2-40B4-BE49-F238E27FC236}">
                <a16:creationId xmlns:a16="http://schemas.microsoft.com/office/drawing/2014/main" id="{B32D0057-79DC-4408-BB7A-CF663C016FEE}"/>
              </a:ext>
            </a:extLst>
          </p:cNvPr>
          <p:cNvSpPr>
            <a:spLocks noGrp="1"/>
          </p:cNvSpPr>
          <p:nvPr>
            <p:ph type="body" sz="quarter" idx="20"/>
          </p:nvPr>
        </p:nvSpPr>
        <p:spPr/>
        <p:txBody>
          <a:bodyPr/>
          <a:lstStyle/>
          <a:p>
            <a:r>
              <a:rPr lang="de-AT" dirty="0"/>
              <a:t>   </a:t>
            </a:r>
          </a:p>
        </p:txBody>
      </p:sp>
      <p:sp>
        <p:nvSpPr>
          <p:cNvPr id="6" name="Fußzeilenplatzhalter 5">
            <a:extLst>
              <a:ext uri="{FF2B5EF4-FFF2-40B4-BE49-F238E27FC236}">
                <a16:creationId xmlns:a16="http://schemas.microsoft.com/office/drawing/2014/main" id="{29D36B05-85D8-4764-90A3-E82D66A4EA5F}"/>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FCE610F7-D5B0-441B-B244-AC48BCEFB4B2}"/>
              </a:ext>
            </a:extLst>
          </p:cNvPr>
          <p:cNvSpPr>
            <a:spLocks noGrp="1"/>
          </p:cNvSpPr>
          <p:nvPr>
            <p:ph type="sldNum" sz="quarter" idx="15"/>
          </p:nvPr>
        </p:nvSpPr>
        <p:spPr/>
        <p:txBody>
          <a:bodyPr/>
          <a:lstStyle/>
          <a:p>
            <a:fld id="{418F7AD7-DC47-44A0-A9D7-F1C17BFD6F09}" type="slidenum">
              <a:rPr lang="de-AT" smtClean="0"/>
              <a:pPr/>
              <a:t>20</a:t>
            </a:fld>
            <a:endParaRPr lang="de-AT" dirty="0"/>
          </a:p>
        </p:txBody>
      </p:sp>
      <p:pic>
        <p:nvPicPr>
          <p:cNvPr id="11" name="Bildplatzhalter 10" descr="Person mit Blick auf eine Ideenwand">
            <a:extLst>
              <a:ext uri="{FF2B5EF4-FFF2-40B4-BE49-F238E27FC236}">
                <a16:creationId xmlns:a16="http://schemas.microsoft.com/office/drawing/2014/main" id="{4FA5B0E8-22CF-4849-BD38-DF9556E48203}"/>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87927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3 junge positiv gestimmte Studierende blicken gemeinsam auf einen Laptop">
            <a:extLst>
              <a:ext uri="{FF2B5EF4-FFF2-40B4-BE49-F238E27FC236}">
                <a16:creationId xmlns:a16="http://schemas.microsoft.com/office/drawing/2014/main" id="{76F33D82-4025-847D-16D3-BFC9D41424BF}"/>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2795" b="22705"/>
          <a:stretch/>
        </p:blipFill>
        <p:spPr>
          <a:xfrm>
            <a:off x="0" y="0"/>
            <a:ext cx="12192000" cy="6063380"/>
          </a:xfrm>
        </p:spPr>
      </p:pic>
      <p:sp>
        <p:nvSpPr>
          <p:cNvPr id="4" name="Textplatzhalter 3">
            <a:extLst>
              <a:ext uri="{FF2B5EF4-FFF2-40B4-BE49-F238E27FC236}">
                <a16:creationId xmlns:a16="http://schemas.microsoft.com/office/drawing/2014/main" id="{BBE9FF8A-39E1-4B26-9E39-9D86E037AC7A}"/>
              </a:ext>
            </a:extLst>
          </p:cNvPr>
          <p:cNvSpPr>
            <a:spLocks noGrp="1"/>
          </p:cNvSpPr>
          <p:nvPr>
            <p:ph type="body" sz="quarter" idx="17"/>
          </p:nvPr>
        </p:nvSpPr>
        <p:spPr/>
        <p:txBody>
          <a:bodyPr/>
          <a:lstStyle/>
          <a:p>
            <a:r>
              <a:rPr lang="nl-NL" dirty="0"/>
              <a:t>© </a:t>
            </a:r>
            <a:r>
              <a:rPr lang="de-AT" dirty="0"/>
              <a:t>TU Wien </a:t>
            </a:r>
            <a:r>
              <a:rPr lang="nl-NL" dirty="0"/>
              <a:t>| Matthias Heisler/goemb.at</a:t>
            </a:r>
            <a:endParaRPr lang="de-AT" dirty="0"/>
          </a:p>
        </p:txBody>
      </p:sp>
      <p:sp>
        <p:nvSpPr>
          <p:cNvPr id="5" name="Fußzeilenplatzhalter 4">
            <a:extLst>
              <a:ext uri="{FF2B5EF4-FFF2-40B4-BE49-F238E27FC236}">
                <a16:creationId xmlns:a16="http://schemas.microsoft.com/office/drawing/2014/main" id="{355CA0E6-7FDB-4C6C-9FDD-BF16361A4C46}"/>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D6247624-CC5A-4EDC-B904-87FC3483D99D}"/>
              </a:ext>
            </a:extLst>
          </p:cNvPr>
          <p:cNvSpPr>
            <a:spLocks noGrp="1"/>
          </p:cNvSpPr>
          <p:nvPr>
            <p:ph type="sldNum" sz="quarter" idx="15"/>
          </p:nvPr>
        </p:nvSpPr>
        <p:spPr/>
        <p:txBody>
          <a:bodyPr/>
          <a:lstStyle/>
          <a:p>
            <a:fld id="{418F7AD7-DC47-44A0-A9D7-F1C17BFD6F09}" type="slidenum">
              <a:rPr lang="de-AT" smtClean="0"/>
              <a:pPr/>
              <a:t>21</a:t>
            </a:fld>
            <a:endParaRPr lang="de-AT" dirty="0"/>
          </a:p>
        </p:txBody>
      </p:sp>
      <p:sp>
        <p:nvSpPr>
          <p:cNvPr id="11" name="Titel 2">
            <a:extLst>
              <a:ext uri="{FF2B5EF4-FFF2-40B4-BE49-F238E27FC236}">
                <a16:creationId xmlns:a16="http://schemas.microsoft.com/office/drawing/2014/main" id="{072EA736-DDB5-4BE0-AE06-E57B6B825D8A}"/>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a:ln w="12700">
                  <a:solidFill>
                    <a:srgbClr val="006699"/>
                  </a:solidFill>
                </a:ln>
                <a:latin typeface="Arial Black" panose="020B0A04020102020204" pitchFamily="34" charset="0"/>
              </a:rPr>
              <a:t>Academic </a:t>
            </a:r>
            <a:r>
              <a:rPr lang="de-AT" cap="all" spc="300" dirty="0" err="1">
                <a:ln w="12700">
                  <a:solidFill>
                    <a:srgbClr val="006699"/>
                  </a:solidFill>
                </a:ln>
                <a:latin typeface="Arial Black" panose="020B0A04020102020204" pitchFamily="34" charset="0"/>
              </a:rPr>
              <a:t>affairs</a:t>
            </a:r>
            <a:endParaRPr lang="de-AT" cap="all" spc="300" dirty="0">
              <a:ln w="12700">
                <a:solidFill>
                  <a:srgbClr val="006699"/>
                </a:solidFill>
              </a:ln>
              <a:latin typeface="Arial Black" panose="020B0A04020102020204" pitchFamily="34" charset="0"/>
            </a:endParaRPr>
          </a:p>
        </p:txBody>
      </p:sp>
    </p:spTree>
    <p:extLst>
      <p:ext uri="{BB962C8B-B14F-4D97-AF65-F5344CB8AC3E}">
        <p14:creationId xmlns:p14="http://schemas.microsoft.com/office/powerpoint/2010/main" val="390720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175E1-3187-4B39-9C37-973CC7C15B29}"/>
              </a:ext>
            </a:extLst>
          </p:cNvPr>
          <p:cNvSpPr>
            <a:spLocks noGrp="1"/>
          </p:cNvSpPr>
          <p:nvPr>
            <p:ph type="title"/>
          </p:nvPr>
        </p:nvSpPr>
        <p:spPr/>
        <p:txBody>
          <a:bodyPr/>
          <a:lstStyle/>
          <a:p>
            <a:r>
              <a:rPr lang="de-AT" dirty="0" err="1"/>
              <a:t>Studying</a:t>
            </a:r>
            <a:endParaRPr lang="de-AT" dirty="0"/>
          </a:p>
        </p:txBody>
      </p:sp>
      <p:sp>
        <p:nvSpPr>
          <p:cNvPr id="3" name="Inhaltsplatzhalter 2">
            <a:extLst>
              <a:ext uri="{FF2B5EF4-FFF2-40B4-BE49-F238E27FC236}">
                <a16:creationId xmlns:a16="http://schemas.microsoft.com/office/drawing/2014/main" id="{298B57DF-464D-478E-A0CC-084C1487508C}"/>
              </a:ext>
            </a:extLst>
          </p:cNvPr>
          <p:cNvSpPr>
            <a:spLocks noGrp="1"/>
          </p:cNvSpPr>
          <p:nvPr>
            <p:ph idx="1"/>
          </p:nvPr>
        </p:nvSpPr>
        <p:spPr/>
        <p:txBody>
          <a:bodyPr/>
          <a:lstStyle/>
          <a:p>
            <a:pPr marL="0" indent="0">
              <a:buNone/>
            </a:pPr>
            <a:r>
              <a:rPr lang="en-US" dirty="0"/>
              <a:t>Studying at TU Wien means gaining a broad range of basic knowledge whilst simultaneously being given the opportunity to </a:t>
            </a:r>
            <a:r>
              <a:rPr lang="en-US" dirty="0" err="1"/>
              <a:t>specialise</a:t>
            </a:r>
            <a:r>
              <a:rPr lang="en-US" dirty="0"/>
              <a:t> according to subject and interest. </a:t>
            </a:r>
            <a:br>
              <a:rPr lang="en-US" dirty="0"/>
            </a:br>
            <a:endParaRPr lang="de-DE" dirty="0"/>
          </a:p>
          <a:p>
            <a:pPr marL="0" indent="0">
              <a:buNone/>
            </a:pPr>
            <a:r>
              <a:rPr lang="en-US" dirty="0"/>
              <a:t>TU Wien places great importance on involving students in current research </a:t>
            </a:r>
            <a:r>
              <a:rPr lang="en-US" dirty="0" err="1"/>
              <a:t>programmes</a:t>
            </a:r>
            <a:r>
              <a:rPr lang="en-US" dirty="0"/>
              <a:t>. The university offers a broad spectrum through its 18 Bachelor, 41 Master and 3 Doctoral study </a:t>
            </a:r>
            <a:r>
              <a:rPr lang="en-US" dirty="0" err="1"/>
              <a:t>programmes</a:t>
            </a:r>
            <a:r>
              <a:rPr lang="en-US" dirty="0"/>
              <a:t> and its many university courses. </a:t>
            </a:r>
          </a:p>
          <a:p>
            <a:pPr marL="0" indent="0">
              <a:buNone/>
            </a:pPr>
            <a:endParaRPr lang="de-DE" dirty="0"/>
          </a:p>
          <a:p>
            <a:pPr marL="0" indent="0">
              <a:buNone/>
            </a:pPr>
            <a:r>
              <a:rPr lang="en-US" dirty="0"/>
              <a:t>Around 26,000 students are already taking advantage of this spectrum.</a:t>
            </a:r>
            <a:endParaRPr lang="de-AT" dirty="0"/>
          </a:p>
        </p:txBody>
      </p:sp>
      <p:sp>
        <p:nvSpPr>
          <p:cNvPr id="5" name="Fußzeilenplatzhalter 4">
            <a:extLst>
              <a:ext uri="{FF2B5EF4-FFF2-40B4-BE49-F238E27FC236}">
                <a16:creationId xmlns:a16="http://schemas.microsoft.com/office/drawing/2014/main" id="{E9BB2970-914F-4D69-B108-0C581192FF2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C69A085F-FC23-4323-BFF0-B7C9500AE76F}"/>
              </a:ext>
            </a:extLst>
          </p:cNvPr>
          <p:cNvSpPr>
            <a:spLocks noGrp="1"/>
          </p:cNvSpPr>
          <p:nvPr>
            <p:ph type="sldNum" sz="quarter" idx="15"/>
          </p:nvPr>
        </p:nvSpPr>
        <p:spPr/>
        <p:txBody>
          <a:bodyPr/>
          <a:lstStyle/>
          <a:p>
            <a:fld id="{418F7AD7-DC47-44A0-A9D7-F1C17BFD6F09}" type="slidenum">
              <a:rPr lang="de-AT" smtClean="0"/>
              <a:pPr/>
              <a:t>22</a:t>
            </a:fld>
            <a:endParaRPr lang="de-AT" dirty="0"/>
          </a:p>
        </p:txBody>
      </p:sp>
    </p:spTree>
    <p:extLst>
      <p:ext uri="{BB962C8B-B14F-4D97-AF65-F5344CB8AC3E}">
        <p14:creationId xmlns:p14="http://schemas.microsoft.com/office/powerpoint/2010/main" val="2643900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175E1-3187-4B39-9C37-973CC7C15B29}"/>
              </a:ext>
            </a:extLst>
          </p:cNvPr>
          <p:cNvSpPr>
            <a:spLocks noGrp="1"/>
          </p:cNvSpPr>
          <p:nvPr>
            <p:ph type="title"/>
          </p:nvPr>
        </p:nvSpPr>
        <p:spPr/>
        <p:txBody>
          <a:bodyPr/>
          <a:lstStyle/>
          <a:p>
            <a:r>
              <a:rPr lang="de-AT" dirty="0" err="1"/>
              <a:t>Number</a:t>
            </a:r>
            <a:r>
              <a:rPr lang="de-AT" dirty="0"/>
              <a:t> </a:t>
            </a:r>
            <a:r>
              <a:rPr lang="de-AT" dirty="0" err="1"/>
              <a:t>of</a:t>
            </a:r>
            <a:r>
              <a:rPr lang="de-AT" dirty="0"/>
              <a:t> </a:t>
            </a:r>
            <a:r>
              <a:rPr lang="de-AT" dirty="0" err="1"/>
              <a:t>Students</a:t>
            </a:r>
            <a:r>
              <a:rPr lang="de-AT" dirty="0"/>
              <a:t> </a:t>
            </a:r>
          </a:p>
        </p:txBody>
      </p:sp>
      <p:graphicFrame>
        <p:nvGraphicFramePr>
          <p:cNvPr id="13" name="Inhaltsplatzhalter 12">
            <a:extLst>
              <a:ext uri="{FF2B5EF4-FFF2-40B4-BE49-F238E27FC236}">
                <a16:creationId xmlns:a16="http://schemas.microsoft.com/office/drawing/2014/main" id="{990233A0-6BAA-4F85-870C-911CAA964C1A}"/>
              </a:ext>
            </a:extLst>
          </p:cNvPr>
          <p:cNvGraphicFramePr>
            <a:graphicFrameLocks noGrp="1"/>
          </p:cNvGraphicFramePr>
          <p:nvPr>
            <p:ph type="tbl" sz="quarter" idx="11"/>
            <p:extLst>
              <p:ext uri="{D42A27DB-BD31-4B8C-83A1-F6EECF244321}">
                <p14:modId xmlns:p14="http://schemas.microsoft.com/office/powerpoint/2010/main" val="3951826460"/>
              </p:ext>
            </p:extLst>
          </p:nvPr>
        </p:nvGraphicFramePr>
        <p:xfrm>
          <a:off x="1204046" y="1549400"/>
          <a:ext cx="10612582" cy="4175125"/>
        </p:xfrm>
        <a:graphic>
          <a:graphicData uri="http://schemas.openxmlformats.org/drawingml/2006/chart">
            <c:chart xmlns:c="http://schemas.openxmlformats.org/drawingml/2006/chart" xmlns:r="http://schemas.openxmlformats.org/officeDocument/2006/relationships" r:id="rId3"/>
          </a:graphicData>
        </a:graphic>
      </p:graphicFrame>
      <p:sp>
        <p:nvSpPr>
          <p:cNvPr id="5" name="Fußzeilenplatzhalter 4">
            <a:extLst>
              <a:ext uri="{FF2B5EF4-FFF2-40B4-BE49-F238E27FC236}">
                <a16:creationId xmlns:a16="http://schemas.microsoft.com/office/drawing/2014/main" id="{E9BB2970-914F-4D69-B108-0C581192FF2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C69A085F-FC23-4323-BFF0-B7C9500AE76F}"/>
              </a:ext>
            </a:extLst>
          </p:cNvPr>
          <p:cNvSpPr>
            <a:spLocks noGrp="1"/>
          </p:cNvSpPr>
          <p:nvPr>
            <p:ph type="sldNum" sz="quarter" idx="15"/>
          </p:nvPr>
        </p:nvSpPr>
        <p:spPr/>
        <p:txBody>
          <a:bodyPr/>
          <a:lstStyle/>
          <a:p>
            <a:fld id="{418F7AD7-DC47-44A0-A9D7-F1C17BFD6F09}" type="slidenum">
              <a:rPr lang="de-AT" smtClean="0"/>
              <a:pPr/>
              <a:t>23</a:t>
            </a:fld>
            <a:endParaRPr lang="de-AT" dirty="0"/>
          </a:p>
        </p:txBody>
      </p:sp>
      <p:sp>
        <p:nvSpPr>
          <p:cNvPr id="4" name="Textfeld 3">
            <a:extLst>
              <a:ext uri="{FF2B5EF4-FFF2-40B4-BE49-F238E27FC236}">
                <a16:creationId xmlns:a16="http://schemas.microsoft.com/office/drawing/2014/main" id="{D38F86F1-502E-4435-A947-792891F380F3}"/>
              </a:ext>
            </a:extLst>
          </p:cNvPr>
          <p:cNvSpPr txBox="1"/>
          <p:nvPr/>
        </p:nvSpPr>
        <p:spPr>
          <a:xfrm>
            <a:off x="1308100" y="5916647"/>
            <a:ext cx="6781800" cy="276999"/>
          </a:xfrm>
          <a:prstGeom prst="rect">
            <a:avLst/>
          </a:prstGeom>
          <a:noFill/>
        </p:spPr>
        <p:txBody>
          <a:bodyPr wrap="square" rtlCol="0">
            <a:spAutoFit/>
          </a:bodyPr>
          <a:lstStyle/>
          <a:p>
            <a:r>
              <a:rPr lang="de-AT" sz="1200" dirty="0"/>
              <a:t>As </a:t>
            </a:r>
            <a:r>
              <a:rPr lang="de-AT" sz="1200" dirty="0" err="1"/>
              <a:t>of</a:t>
            </a:r>
            <a:r>
              <a:rPr lang="de-AT" sz="1200" dirty="0"/>
              <a:t> 2022, source: Center </a:t>
            </a:r>
            <a:r>
              <a:rPr lang="de-AT" sz="1200" dirty="0" err="1"/>
              <a:t>for</a:t>
            </a:r>
            <a:r>
              <a:rPr lang="de-AT" sz="1200" dirty="0"/>
              <a:t> Strategic Education Development Center </a:t>
            </a:r>
          </a:p>
        </p:txBody>
      </p:sp>
    </p:spTree>
    <p:extLst>
      <p:ext uri="{BB962C8B-B14F-4D97-AF65-F5344CB8AC3E}">
        <p14:creationId xmlns:p14="http://schemas.microsoft.com/office/powerpoint/2010/main" val="169720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2C5CA9A5-422A-747A-FDDB-68182EB55441}"/>
              </a:ext>
            </a:extLst>
          </p:cNvPr>
          <p:cNvGraphicFramePr>
            <a:graphicFrameLocks/>
          </p:cNvGraphicFramePr>
          <p:nvPr/>
        </p:nvGraphicFramePr>
        <p:xfrm>
          <a:off x="1307065" y="1549399"/>
          <a:ext cx="9288463" cy="41194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descr="Diagramm Studierendenzahlen: Anfänger_innen und Abschlüsse im Vergleich">
            <a:extLst>
              <a:ext uri="{FF2B5EF4-FFF2-40B4-BE49-F238E27FC236}">
                <a16:creationId xmlns:a16="http://schemas.microsoft.com/office/drawing/2014/main" id="{A8B10ECE-B264-4626-BE7F-772DF4E903CF}"/>
              </a:ext>
            </a:extLst>
          </p:cNvPr>
          <p:cNvSpPr>
            <a:spLocks noGrp="1"/>
          </p:cNvSpPr>
          <p:nvPr>
            <p:ph type="title"/>
          </p:nvPr>
        </p:nvSpPr>
        <p:spPr/>
        <p:txBody>
          <a:bodyPr/>
          <a:lstStyle/>
          <a:p>
            <a:r>
              <a:rPr lang="de-AT" dirty="0" err="1"/>
              <a:t>Number</a:t>
            </a:r>
            <a:r>
              <a:rPr lang="de-AT" dirty="0"/>
              <a:t> </a:t>
            </a:r>
            <a:r>
              <a:rPr lang="de-AT" dirty="0" err="1"/>
              <a:t>of</a:t>
            </a:r>
            <a:r>
              <a:rPr lang="de-AT" dirty="0"/>
              <a:t> </a:t>
            </a:r>
            <a:r>
              <a:rPr lang="de-AT" dirty="0" err="1"/>
              <a:t>Students</a:t>
            </a:r>
            <a:r>
              <a:rPr lang="de-AT" dirty="0"/>
              <a:t>: </a:t>
            </a:r>
            <a:br>
              <a:rPr lang="de-AT" dirty="0"/>
            </a:br>
            <a:r>
              <a:rPr lang="de-AT" dirty="0"/>
              <a:t>b</a:t>
            </a:r>
            <a:r>
              <a:rPr lang="en-US" dirty="0" err="1"/>
              <a:t>eginners</a:t>
            </a:r>
            <a:r>
              <a:rPr lang="en-US" dirty="0"/>
              <a:t> and degrees in comparison</a:t>
            </a:r>
            <a:endParaRPr lang="de-AT" dirty="0"/>
          </a:p>
        </p:txBody>
      </p:sp>
      <p:sp>
        <p:nvSpPr>
          <p:cNvPr id="5" name="Fußzeilenplatzhalter 4">
            <a:extLst>
              <a:ext uri="{FF2B5EF4-FFF2-40B4-BE49-F238E27FC236}">
                <a16:creationId xmlns:a16="http://schemas.microsoft.com/office/drawing/2014/main" id="{A8CB1846-ECF0-4D94-9BD3-BF8E53D7F950}"/>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87CAD50-3794-4FC9-B390-DA102706A473}"/>
              </a:ext>
            </a:extLst>
          </p:cNvPr>
          <p:cNvSpPr>
            <a:spLocks noGrp="1"/>
          </p:cNvSpPr>
          <p:nvPr>
            <p:ph type="sldNum" sz="quarter" idx="15"/>
          </p:nvPr>
        </p:nvSpPr>
        <p:spPr/>
        <p:txBody>
          <a:bodyPr/>
          <a:lstStyle/>
          <a:p>
            <a:fld id="{418F7AD7-DC47-44A0-A9D7-F1C17BFD6F09}" type="slidenum">
              <a:rPr lang="de-AT" smtClean="0"/>
              <a:pPr/>
              <a:t>24</a:t>
            </a:fld>
            <a:endParaRPr lang="de-AT" dirty="0"/>
          </a:p>
        </p:txBody>
      </p:sp>
      <p:sp>
        <p:nvSpPr>
          <p:cNvPr id="10" name="Textfeld 9">
            <a:extLst>
              <a:ext uri="{FF2B5EF4-FFF2-40B4-BE49-F238E27FC236}">
                <a16:creationId xmlns:a16="http://schemas.microsoft.com/office/drawing/2014/main" id="{BFE56900-CAB5-4FDA-9E06-F9A9FD837525}"/>
              </a:ext>
            </a:extLst>
          </p:cNvPr>
          <p:cNvSpPr txBox="1"/>
          <p:nvPr/>
        </p:nvSpPr>
        <p:spPr>
          <a:xfrm>
            <a:off x="1307065" y="5916647"/>
            <a:ext cx="6131888" cy="276999"/>
          </a:xfrm>
          <a:prstGeom prst="rect">
            <a:avLst/>
          </a:prstGeom>
          <a:noFill/>
        </p:spPr>
        <p:txBody>
          <a:bodyPr wrap="square" rtlCol="0">
            <a:spAutoFit/>
          </a:bodyPr>
          <a:lstStyle/>
          <a:p>
            <a:r>
              <a:rPr lang="de-AT" sz="1200" dirty="0"/>
              <a:t>As </a:t>
            </a:r>
            <a:r>
              <a:rPr lang="de-AT" sz="1200" dirty="0" err="1"/>
              <a:t>of</a:t>
            </a:r>
            <a:r>
              <a:rPr lang="de-AT" sz="1200" dirty="0"/>
              <a:t> </a:t>
            </a:r>
            <a:r>
              <a:rPr lang="de-AT" sz="1200" dirty="0" err="1"/>
              <a:t>January</a:t>
            </a:r>
            <a:r>
              <a:rPr lang="de-AT" sz="1200" dirty="0"/>
              <a:t> 2022, source: Center </a:t>
            </a:r>
            <a:r>
              <a:rPr lang="de-AT" sz="1200" dirty="0" err="1"/>
              <a:t>for</a:t>
            </a:r>
            <a:r>
              <a:rPr lang="de-AT" sz="1200" dirty="0"/>
              <a:t> Strategic Education Development Center </a:t>
            </a:r>
          </a:p>
        </p:txBody>
      </p:sp>
      <p:sp>
        <p:nvSpPr>
          <p:cNvPr id="13" name="Textfeld 12">
            <a:extLst>
              <a:ext uri="{FF2B5EF4-FFF2-40B4-BE49-F238E27FC236}">
                <a16:creationId xmlns:a16="http://schemas.microsoft.com/office/drawing/2014/main" id="{DDF92D06-17E2-4025-A83C-DCBFBFF779F3}"/>
              </a:ext>
            </a:extLst>
          </p:cNvPr>
          <p:cNvSpPr txBox="1"/>
          <p:nvPr/>
        </p:nvSpPr>
        <p:spPr>
          <a:xfrm>
            <a:off x="5500688" y="5051392"/>
            <a:ext cx="3114675" cy="538609"/>
          </a:xfrm>
          <a:prstGeom prst="rect">
            <a:avLst/>
          </a:prstGeom>
          <a:noFill/>
        </p:spPr>
        <p:txBody>
          <a:bodyPr wrap="square" rtlCol="0">
            <a:spAutoFit/>
          </a:bodyPr>
          <a:lstStyle/>
          <a:p>
            <a:r>
              <a:rPr lang="de-DE" sz="1100" dirty="0"/>
              <a:t>     </a:t>
            </a:r>
            <a:r>
              <a:rPr lang="de-DE" sz="1000" dirty="0" err="1">
                <a:solidFill>
                  <a:schemeClr val="tx1">
                    <a:lumMod val="75000"/>
                    <a:lumOff val="25000"/>
                  </a:schemeClr>
                </a:solidFill>
              </a:rPr>
              <a:t>beginners</a:t>
            </a:r>
            <a:r>
              <a:rPr lang="de-DE" sz="1000" dirty="0">
                <a:solidFill>
                  <a:schemeClr val="tx1">
                    <a:lumMod val="75000"/>
                    <a:lumOff val="25000"/>
                  </a:schemeClr>
                </a:solidFill>
              </a:rPr>
              <a:t>	    </a:t>
            </a:r>
            <a:r>
              <a:rPr lang="de-DE" sz="1000" dirty="0" err="1">
                <a:solidFill>
                  <a:schemeClr val="tx1">
                    <a:lumMod val="75000"/>
                    <a:lumOff val="25000"/>
                  </a:schemeClr>
                </a:solidFill>
              </a:rPr>
              <a:t>degrees</a:t>
            </a:r>
            <a:endParaRPr lang="de-AT" sz="1000" dirty="0">
              <a:solidFill>
                <a:schemeClr val="tx1">
                  <a:lumMod val="75000"/>
                  <a:lumOff val="25000"/>
                </a:schemeClr>
              </a:solidFill>
            </a:endParaRPr>
          </a:p>
          <a:p>
            <a:endParaRPr lang="de-AT" dirty="0"/>
          </a:p>
        </p:txBody>
      </p:sp>
      <p:sp>
        <p:nvSpPr>
          <p:cNvPr id="15" name="Flussdiagramm: Verbinder 14">
            <a:extLst>
              <a:ext uri="{FF2B5EF4-FFF2-40B4-BE49-F238E27FC236}">
                <a16:creationId xmlns:a16="http://schemas.microsoft.com/office/drawing/2014/main" id="{E8FD0DEA-D807-4A20-927B-0425979AC43A}"/>
              </a:ext>
            </a:extLst>
          </p:cNvPr>
          <p:cNvSpPr/>
          <p:nvPr/>
        </p:nvSpPr>
        <p:spPr>
          <a:xfrm flipH="1">
            <a:off x="6505539" y="5161949"/>
            <a:ext cx="85726" cy="7302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Flussdiagramm: Verbinder 16">
            <a:extLst>
              <a:ext uri="{FF2B5EF4-FFF2-40B4-BE49-F238E27FC236}">
                <a16:creationId xmlns:a16="http://schemas.microsoft.com/office/drawing/2014/main" id="{EB92CFFC-CC5F-4F96-9ED2-68BF61EF1D0E}"/>
              </a:ext>
            </a:extLst>
          </p:cNvPr>
          <p:cNvSpPr/>
          <p:nvPr/>
        </p:nvSpPr>
        <p:spPr>
          <a:xfrm>
            <a:off x="5614988" y="5161949"/>
            <a:ext cx="85726" cy="73023"/>
          </a:xfrm>
          <a:prstGeom prst="flowChartConnector">
            <a:avLst/>
          </a:prstGeom>
          <a:solidFill>
            <a:srgbClr val="72AD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862175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TU Wien Community Grafik, die alle Community Bereiche wie TUW Racing, TUW Spaceteam, Schachclub und andere vorstellt">
            <a:extLst>
              <a:ext uri="{FF2B5EF4-FFF2-40B4-BE49-F238E27FC236}">
                <a16:creationId xmlns:a16="http://schemas.microsoft.com/office/drawing/2014/main" id="{0D6467FA-1C4F-4F52-88E9-B33C2135EC3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AED85812-27E4-4018-BF8D-32F8D0864AE8}"/>
              </a:ext>
            </a:extLst>
          </p:cNvPr>
          <p:cNvSpPr>
            <a:spLocks noGrp="1"/>
          </p:cNvSpPr>
          <p:nvPr>
            <p:ph type="title"/>
          </p:nvPr>
        </p:nvSpPr>
        <p:spPr>
          <a:xfrm>
            <a:off x="1308100" y="349200"/>
            <a:ext cx="10137380" cy="507896"/>
          </a:xfrm>
        </p:spPr>
        <p:txBody>
          <a:bodyPr/>
          <a:lstStyle/>
          <a:p>
            <a:r>
              <a:rPr lang="de-AT" cap="all" spc="300" dirty="0">
                <a:ln w="12700">
                  <a:solidFill>
                    <a:srgbClr val="006699"/>
                  </a:solidFill>
                </a:ln>
                <a:latin typeface="Arial Black" panose="020B0A04020102020204" pitchFamily="34" charset="0"/>
              </a:rPr>
              <a:t>TUW Community</a:t>
            </a:r>
          </a:p>
        </p:txBody>
      </p:sp>
      <p:sp>
        <p:nvSpPr>
          <p:cNvPr id="5" name="Fußzeilenplatzhalter 4">
            <a:extLst>
              <a:ext uri="{FF2B5EF4-FFF2-40B4-BE49-F238E27FC236}">
                <a16:creationId xmlns:a16="http://schemas.microsoft.com/office/drawing/2014/main" id="{C5363AE6-1AFB-4A28-BEEF-EFA7EE2BF89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862FE457-AAED-43C5-8F14-AC036102047E}"/>
              </a:ext>
            </a:extLst>
          </p:cNvPr>
          <p:cNvSpPr>
            <a:spLocks noGrp="1"/>
          </p:cNvSpPr>
          <p:nvPr>
            <p:ph type="sldNum" sz="quarter" idx="15"/>
          </p:nvPr>
        </p:nvSpPr>
        <p:spPr/>
        <p:txBody>
          <a:bodyPr/>
          <a:lstStyle/>
          <a:p>
            <a:fld id="{418F7AD7-DC47-44A0-A9D7-F1C17BFD6F09}" type="slidenum">
              <a:rPr lang="de-AT" smtClean="0"/>
              <a:pPr/>
              <a:t>25</a:t>
            </a:fld>
            <a:endParaRPr lang="de-AT" dirty="0"/>
          </a:p>
        </p:txBody>
      </p:sp>
    </p:spTree>
    <p:extLst>
      <p:ext uri="{BB962C8B-B14F-4D97-AF65-F5344CB8AC3E}">
        <p14:creationId xmlns:p14="http://schemas.microsoft.com/office/powerpoint/2010/main" val="495811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15ED6-B4AC-4447-8E25-64AFF5345DB2}"/>
              </a:ext>
            </a:extLst>
          </p:cNvPr>
          <p:cNvSpPr>
            <a:spLocks noGrp="1"/>
          </p:cNvSpPr>
          <p:nvPr>
            <p:ph type="title"/>
          </p:nvPr>
        </p:nvSpPr>
        <p:spPr/>
        <p:txBody>
          <a:bodyPr/>
          <a:lstStyle/>
          <a:p>
            <a:r>
              <a:rPr lang="de-AT" dirty="0">
                <a:solidFill>
                  <a:srgbClr val="006699"/>
                </a:solidFill>
              </a:rPr>
              <a:t>Network, </a:t>
            </a:r>
            <a:r>
              <a:rPr lang="de-AT" dirty="0" err="1">
                <a:solidFill>
                  <a:srgbClr val="006699"/>
                </a:solidFill>
              </a:rPr>
              <a:t>share</a:t>
            </a:r>
            <a:r>
              <a:rPr lang="de-AT" dirty="0">
                <a:solidFill>
                  <a:srgbClr val="006699"/>
                </a:solidFill>
              </a:rPr>
              <a:t>, </a:t>
            </a:r>
            <a:r>
              <a:rPr lang="de-AT" dirty="0" err="1">
                <a:solidFill>
                  <a:srgbClr val="006699"/>
                </a:solidFill>
              </a:rPr>
              <a:t>collaborate</a:t>
            </a:r>
            <a:r>
              <a:rPr lang="de-AT" dirty="0">
                <a:solidFill>
                  <a:srgbClr val="006699"/>
                </a:solidFill>
              </a:rPr>
              <a:t> </a:t>
            </a:r>
            <a:endParaRPr lang="de-AT" dirty="0"/>
          </a:p>
        </p:txBody>
      </p:sp>
      <p:sp>
        <p:nvSpPr>
          <p:cNvPr id="3" name="Inhaltsplatzhalter 2">
            <a:extLst>
              <a:ext uri="{FF2B5EF4-FFF2-40B4-BE49-F238E27FC236}">
                <a16:creationId xmlns:a16="http://schemas.microsoft.com/office/drawing/2014/main" id="{27D8ED8B-36EB-47CD-8DC8-400B1A5C3AE1}"/>
              </a:ext>
            </a:extLst>
          </p:cNvPr>
          <p:cNvSpPr>
            <a:spLocks noGrp="1"/>
          </p:cNvSpPr>
          <p:nvPr>
            <p:ph idx="1"/>
          </p:nvPr>
        </p:nvSpPr>
        <p:spPr>
          <a:xfrm>
            <a:off x="1308100" y="1549401"/>
            <a:ext cx="9288463" cy="3321180"/>
          </a:xfrm>
        </p:spPr>
        <p:txBody>
          <a:bodyPr/>
          <a:lstStyle/>
          <a:p>
            <a:pPr marL="0" indent="0">
              <a:buNone/>
            </a:pPr>
            <a:r>
              <a:rPr lang="en-US" dirty="0">
                <a:solidFill>
                  <a:srgbClr val="000000"/>
                </a:solidFill>
                <a:latin typeface="Roboto" panose="02000000000000000000" pitchFamily="2" charset="0"/>
              </a:rPr>
              <a:t>TU Wien is a place of encounter, a place where young and old exchange ideas at eye level, share memories and look forward to the future together.</a:t>
            </a:r>
          </a:p>
          <a:p>
            <a:pPr marL="0" indent="0">
              <a:buNone/>
            </a:pPr>
            <a:endParaRPr lang="de-DE" dirty="0">
              <a:solidFill>
                <a:srgbClr val="000000"/>
              </a:solidFill>
            </a:endParaRPr>
          </a:p>
          <a:p>
            <a:pPr marL="0" indent="0">
              <a:buNone/>
            </a:pPr>
            <a:r>
              <a:rPr lang="en-US" dirty="0">
                <a:solidFill>
                  <a:srgbClr val="000000"/>
                </a:solidFill>
              </a:rPr>
              <a:t>Immerse oneself in the diversity of the TU Wien community – in teaching, research, continuing education and </a:t>
            </a:r>
            <a:r>
              <a:rPr lang="en-US" dirty="0" err="1">
                <a:solidFill>
                  <a:srgbClr val="000000"/>
                </a:solidFill>
              </a:rPr>
              <a:t>kulTUr</a:t>
            </a:r>
            <a:r>
              <a:rPr lang="en-US" dirty="0">
                <a:solidFill>
                  <a:srgbClr val="000000"/>
                </a:solidFill>
              </a:rPr>
              <a:t>: get to know TUW anew, network and work together. "Together we are TU Wien"</a:t>
            </a:r>
            <a:endParaRPr lang="de-DE" b="0" i="0" dirty="0">
              <a:solidFill>
                <a:srgbClr val="000000"/>
              </a:solidFill>
              <a:effectLst/>
            </a:endParaRPr>
          </a:p>
          <a:p>
            <a:pPr marL="0" indent="0">
              <a:buNone/>
            </a:pPr>
            <a:endParaRPr lang="de-DE" dirty="0">
              <a:solidFill>
                <a:srgbClr val="000000"/>
              </a:solidFill>
            </a:endParaRPr>
          </a:p>
          <a:p>
            <a:pPr marL="0" indent="0">
              <a:buNone/>
            </a:pPr>
            <a:endParaRPr lang="de-DE" b="0" i="0" dirty="0">
              <a:solidFill>
                <a:srgbClr val="000000"/>
              </a:solidFill>
              <a:effectLst/>
            </a:endParaRPr>
          </a:p>
          <a:p>
            <a:pPr marL="0" indent="0">
              <a:buNone/>
            </a:pPr>
            <a:endParaRPr lang="de-AT" dirty="0"/>
          </a:p>
        </p:txBody>
      </p:sp>
      <p:sp>
        <p:nvSpPr>
          <p:cNvPr id="5" name="Fußzeilenplatzhalter 4">
            <a:extLst>
              <a:ext uri="{FF2B5EF4-FFF2-40B4-BE49-F238E27FC236}">
                <a16:creationId xmlns:a16="http://schemas.microsoft.com/office/drawing/2014/main" id="{425A1BF6-E5E8-44F3-AC5D-4BEEE13141DC}"/>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8628BFF8-EC0E-46A6-A927-32872EC7101F}"/>
              </a:ext>
            </a:extLst>
          </p:cNvPr>
          <p:cNvSpPr>
            <a:spLocks noGrp="1"/>
          </p:cNvSpPr>
          <p:nvPr>
            <p:ph type="sldNum" sz="quarter" idx="15"/>
          </p:nvPr>
        </p:nvSpPr>
        <p:spPr/>
        <p:txBody>
          <a:bodyPr/>
          <a:lstStyle/>
          <a:p>
            <a:fld id="{418F7AD7-DC47-44A0-A9D7-F1C17BFD6F09}" type="slidenum">
              <a:rPr lang="de-AT" smtClean="0"/>
              <a:pPr/>
              <a:t>26</a:t>
            </a:fld>
            <a:endParaRPr lang="de-AT" dirty="0"/>
          </a:p>
        </p:txBody>
      </p:sp>
      <p:sp>
        <p:nvSpPr>
          <p:cNvPr id="7" name="Textplatzhalter 2">
            <a:extLst>
              <a:ext uri="{FF2B5EF4-FFF2-40B4-BE49-F238E27FC236}">
                <a16:creationId xmlns:a16="http://schemas.microsoft.com/office/drawing/2014/main" id="{EA10136E-8D13-4234-B625-C8110C070EA2}"/>
              </a:ext>
            </a:extLst>
          </p:cNvPr>
          <p:cNvSpPr txBox="1">
            <a:spLocks/>
          </p:cNvSpPr>
          <p:nvPr/>
        </p:nvSpPr>
        <p:spPr bwMode="gray">
          <a:xfrm>
            <a:off x="1308099" y="5675710"/>
            <a:ext cx="4641145"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solidFill>
                  <a:srgbClr val="000000"/>
                </a:solidFill>
                <a:hlinkClick r:id="rId2"/>
              </a:rPr>
              <a:t>https://www.tuwien.at/en/community</a:t>
            </a:r>
            <a:endParaRPr lang="de-AT" dirty="0"/>
          </a:p>
        </p:txBody>
      </p:sp>
    </p:spTree>
    <p:extLst>
      <p:ext uri="{BB962C8B-B14F-4D97-AF65-F5344CB8AC3E}">
        <p14:creationId xmlns:p14="http://schemas.microsoft.com/office/powerpoint/2010/main" val="1417819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CC752-F93A-44F0-8428-42719D897ADC}"/>
              </a:ext>
            </a:extLst>
          </p:cNvPr>
          <p:cNvSpPr>
            <a:spLocks noGrp="1"/>
          </p:cNvSpPr>
          <p:nvPr>
            <p:ph type="title"/>
          </p:nvPr>
        </p:nvSpPr>
        <p:spPr/>
        <p:txBody>
          <a:bodyPr/>
          <a:lstStyle/>
          <a:p>
            <a:r>
              <a:rPr lang="de-AT" dirty="0"/>
              <a:t>TU Wien Space Team</a:t>
            </a:r>
          </a:p>
        </p:txBody>
      </p:sp>
      <p:sp>
        <p:nvSpPr>
          <p:cNvPr id="3" name="Textplatzhalter 2">
            <a:extLst>
              <a:ext uri="{FF2B5EF4-FFF2-40B4-BE49-F238E27FC236}">
                <a16:creationId xmlns:a16="http://schemas.microsoft.com/office/drawing/2014/main" id="{D2FF58FB-F645-4260-BED8-5489FC825001}"/>
              </a:ext>
            </a:extLst>
          </p:cNvPr>
          <p:cNvSpPr>
            <a:spLocks noGrp="1"/>
          </p:cNvSpPr>
          <p:nvPr>
            <p:ph type="body" sz="quarter" idx="11"/>
          </p:nvPr>
        </p:nvSpPr>
        <p:spPr>
          <a:xfrm>
            <a:off x="1308101" y="1549402"/>
            <a:ext cx="4464050" cy="3383842"/>
          </a:xfrm>
        </p:spPr>
        <p:txBody>
          <a:bodyPr/>
          <a:lstStyle/>
          <a:p>
            <a:pPr marL="0" indent="0">
              <a:buNone/>
            </a:pPr>
            <a:r>
              <a:rPr lang="en-US" dirty="0"/>
              <a:t>… is a student working group for aerospace engineering and develops small satellites, aerospace engines, experimental rockets, and much more.</a:t>
            </a:r>
          </a:p>
          <a:p>
            <a:pPr marL="0" indent="0">
              <a:buNone/>
            </a:pPr>
            <a:r>
              <a:rPr lang="en-US" dirty="0"/>
              <a:t>The team participates in international competitions, makes record attempts and has sent its own hardware into space.</a:t>
            </a:r>
          </a:p>
          <a:p>
            <a:pPr marL="0" indent="0">
              <a:buNone/>
            </a:pPr>
            <a:endParaRPr lang="de-AT" sz="2000" dirty="0"/>
          </a:p>
          <a:p>
            <a:pPr marL="0" indent="0">
              <a:buNone/>
            </a:pPr>
            <a:endParaRPr lang="de-DE" sz="2000" dirty="0"/>
          </a:p>
          <a:p>
            <a:pPr marL="0" indent="0">
              <a:buNone/>
            </a:pPr>
            <a:endParaRPr lang="de-AT" sz="2000" dirty="0"/>
          </a:p>
          <a:p>
            <a:pPr marL="0" indent="0">
              <a:buNone/>
            </a:pPr>
            <a:endParaRPr lang="de-AT" dirty="0"/>
          </a:p>
        </p:txBody>
      </p:sp>
      <p:sp>
        <p:nvSpPr>
          <p:cNvPr id="5" name="Textplatzhalter 4">
            <a:extLst>
              <a:ext uri="{FF2B5EF4-FFF2-40B4-BE49-F238E27FC236}">
                <a16:creationId xmlns:a16="http://schemas.microsoft.com/office/drawing/2014/main" id="{50694EA0-5918-4336-ACAF-BFDBF215C01B}"/>
              </a:ext>
            </a:extLst>
          </p:cNvPr>
          <p:cNvSpPr>
            <a:spLocks noGrp="1"/>
          </p:cNvSpPr>
          <p:nvPr>
            <p:ph type="body" sz="quarter" idx="20"/>
          </p:nvPr>
        </p:nvSpPr>
        <p:spPr/>
        <p:txBody>
          <a:bodyPr/>
          <a:lstStyle/>
          <a:p>
            <a:r>
              <a:rPr lang="de-AT" dirty="0"/>
              <a:t>© Tu </a:t>
            </a:r>
            <a:r>
              <a:rPr lang="de-AT" dirty="0" err="1"/>
              <a:t>wien</a:t>
            </a:r>
            <a:r>
              <a:rPr lang="de-AT" dirty="0"/>
              <a:t> </a:t>
            </a:r>
            <a:r>
              <a:rPr lang="de-AT" dirty="0" err="1"/>
              <a:t>space</a:t>
            </a:r>
            <a:r>
              <a:rPr lang="de-AT" dirty="0"/>
              <a:t> </a:t>
            </a:r>
            <a:r>
              <a:rPr lang="de-AT" dirty="0" err="1"/>
              <a:t>team</a:t>
            </a:r>
            <a:endParaRPr lang="de-AT" dirty="0"/>
          </a:p>
        </p:txBody>
      </p:sp>
      <p:sp>
        <p:nvSpPr>
          <p:cNvPr id="6" name="Fußzeilenplatzhalter 5">
            <a:extLst>
              <a:ext uri="{FF2B5EF4-FFF2-40B4-BE49-F238E27FC236}">
                <a16:creationId xmlns:a16="http://schemas.microsoft.com/office/drawing/2014/main" id="{644CBD17-9B24-46F4-97CF-D1AB937E7CBA}"/>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CC9B0F17-9D20-42A0-BD30-E03D6F1A2390}"/>
              </a:ext>
            </a:extLst>
          </p:cNvPr>
          <p:cNvSpPr>
            <a:spLocks noGrp="1"/>
          </p:cNvSpPr>
          <p:nvPr>
            <p:ph type="sldNum" sz="quarter" idx="15"/>
          </p:nvPr>
        </p:nvSpPr>
        <p:spPr/>
        <p:txBody>
          <a:bodyPr/>
          <a:lstStyle/>
          <a:p>
            <a:fld id="{418F7AD7-DC47-44A0-A9D7-F1C17BFD6F09}" type="slidenum">
              <a:rPr lang="de-AT" smtClean="0"/>
              <a:pPr/>
              <a:t>27</a:t>
            </a:fld>
            <a:endParaRPr lang="de-AT" dirty="0"/>
          </a:p>
        </p:txBody>
      </p:sp>
      <p:pic>
        <p:nvPicPr>
          <p:cNvPr id="11" name="Bildplatzhalter 10" descr="Rakete steigt auf">
            <a:extLst>
              <a:ext uri="{FF2B5EF4-FFF2-40B4-BE49-F238E27FC236}">
                <a16:creationId xmlns:a16="http://schemas.microsoft.com/office/drawing/2014/main" id="{FD9925D5-107F-4F81-9469-0BDA072FBFC3}"/>
              </a:ext>
              <a:ext uri="{C183D7F6-B498-43B3-948B-1728B52AA6E4}">
                <adec:decorative xmlns:adec="http://schemas.microsoft.com/office/drawing/2017/decorative" val="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3" name="Textplatzhalter 2">
            <a:extLst>
              <a:ext uri="{FF2B5EF4-FFF2-40B4-BE49-F238E27FC236}">
                <a16:creationId xmlns:a16="http://schemas.microsoft.com/office/drawing/2014/main" id="{73CB0197-8B4D-460C-879B-4D6FEF2F89D3}"/>
              </a:ext>
            </a:extLst>
          </p:cNvPr>
          <p:cNvSpPr txBox="1">
            <a:spLocks/>
          </p:cNvSpPr>
          <p:nvPr/>
        </p:nvSpPr>
        <p:spPr bwMode="gray">
          <a:xfrm>
            <a:off x="1308099" y="5675710"/>
            <a:ext cx="3704167"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2000" dirty="0">
                <a:hlinkClick r:id="rId4"/>
              </a:rPr>
              <a:t>https://spaceteam.at/en</a:t>
            </a:r>
            <a:endParaRPr lang="de-AT" dirty="0"/>
          </a:p>
        </p:txBody>
      </p:sp>
    </p:spTree>
    <p:extLst>
      <p:ext uri="{BB962C8B-B14F-4D97-AF65-F5344CB8AC3E}">
        <p14:creationId xmlns:p14="http://schemas.microsoft.com/office/powerpoint/2010/main" val="3079879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067F5-F523-47C4-85CC-CADDD89C321E}"/>
              </a:ext>
            </a:extLst>
          </p:cNvPr>
          <p:cNvSpPr>
            <a:spLocks noGrp="1"/>
          </p:cNvSpPr>
          <p:nvPr>
            <p:ph type="title"/>
          </p:nvPr>
        </p:nvSpPr>
        <p:spPr/>
        <p:txBody>
          <a:bodyPr/>
          <a:lstStyle/>
          <a:p>
            <a:r>
              <a:rPr lang="de-AT" dirty="0"/>
              <a:t>TU Wien Racing Team</a:t>
            </a:r>
          </a:p>
        </p:txBody>
      </p:sp>
      <p:sp>
        <p:nvSpPr>
          <p:cNvPr id="3" name="Textplatzhalter 2">
            <a:extLst>
              <a:ext uri="{FF2B5EF4-FFF2-40B4-BE49-F238E27FC236}">
                <a16:creationId xmlns:a16="http://schemas.microsoft.com/office/drawing/2014/main" id="{3EDAF128-9777-4C43-9D1A-4430D6327B81}"/>
              </a:ext>
            </a:extLst>
          </p:cNvPr>
          <p:cNvSpPr>
            <a:spLocks noGrp="1"/>
          </p:cNvSpPr>
          <p:nvPr>
            <p:ph type="body" sz="quarter" idx="11"/>
          </p:nvPr>
        </p:nvSpPr>
        <p:spPr>
          <a:xfrm>
            <a:off x="1308101" y="1549400"/>
            <a:ext cx="4464050" cy="2929835"/>
          </a:xfrm>
        </p:spPr>
        <p:txBody>
          <a:bodyPr/>
          <a:lstStyle/>
          <a:p>
            <a:pPr marL="0" indent="0">
              <a:buNone/>
            </a:pPr>
            <a:r>
              <a:rPr lang="en-US" dirty="0"/>
              <a:t>… is made up of students and has had success at countless international competitions with self-constructed vehicles.</a:t>
            </a:r>
            <a:endParaRPr lang="de-DE"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AT" dirty="0"/>
          </a:p>
        </p:txBody>
      </p:sp>
      <p:sp>
        <p:nvSpPr>
          <p:cNvPr id="5" name="Textplatzhalter 4">
            <a:extLst>
              <a:ext uri="{FF2B5EF4-FFF2-40B4-BE49-F238E27FC236}">
                <a16:creationId xmlns:a16="http://schemas.microsoft.com/office/drawing/2014/main" id="{74D71A24-0453-47F6-8095-3301EDE79080}"/>
              </a:ext>
            </a:extLst>
          </p:cNvPr>
          <p:cNvSpPr>
            <a:spLocks noGrp="1"/>
          </p:cNvSpPr>
          <p:nvPr>
            <p:ph type="body" sz="quarter" idx="20"/>
          </p:nvPr>
        </p:nvSpPr>
        <p:spPr/>
        <p:txBody>
          <a:bodyPr/>
          <a:lstStyle/>
          <a:p>
            <a:r>
              <a:rPr lang="de-AT" dirty="0"/>
              <a:t>© Tu </a:t>
            </a:r>
            <a:r>
              <a:rPr lang="de-AT" dirty="0" err="1"/>
              <a:t>wien</a:t>
            </a:r>
            <a:r>
              <a:rPr lang="de-AT" dirty="0"/>
              <a:t> </a:t>
            </a:r>
            <a:r>
              <a:rPr lang="de-AT" dirty="0" err="1"/>
              <a:t>racing</a:t>
            </a:r>
            <a:r>
              <a:rPr lang="de-AT" dirty="0"/>
              <a:t> </a:t>
            </a:r>
            <a:r>
              <a:rPr lang="de-AT" dirty="0" err="1"/>
              <a:t>team</a:t>
            </a:r>
            <a:endParaRPr lang="de-AT" dirty="0"/>
          </a:p>
        </p:txBody>
      </p:sp>
      <p:sp>
        <p:nvSpPr>
          <p:cNvPr id="6" name="Fußzeilenplatzhalter 5">
            <a:extLst>
              <a:ext uri="{FF2B5EF4-FFF2-40B4-BE49-F238E27FC236}">
                <a16:creationId xmlns:a16="http://schemas.microsoft.com/office/drawing/2014/main" id="{6D2BB738-E1DB-4B61-9DC1-41E04C89F0A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792F9769-99EA-472C-89BB-D3BAE1DCC559}"/>
              </a:ext>
            </a:extLst>
          </p:cNvPr>
          <p:cNvSpPr>
            <a:spLocks noGrp="1"/>
          </p:cNvSpPr>
          <p:nvPr>
            <p:ph type="sldNum" sz="quarter" idx="15"/>
          </p:nvPr>
        </p:nvSpPr>
        <p:spPr/>
        <p:txBody>
          <a:bodyPr/>
          <a:lstStyle/>
          <a:p>
            <a:fld id="{418F7AD7-DC47-44A0-A9D7-F1C17BFD6F09}" type="slidenum">
              <a:rPr lang="de-AT" smtClean="0"/>
              <a:pPr/>
              <a:t>28</a:t>
            </a:fld>
            <a:endParaRPr lang="de-AT" dirty="0"/>
          </a:p>
        </p:txBody>
      </p:sp>
      <p:pic>
        <p:nvPicPr>
          <p:cNvPr id="11" name="Bildplatzhalter 10" descr="TUW Racing Team Wagen">
            <a:extLst>
              <a:ext uri="{FF2B5EF4-FFF2-40B4-BE49-F238E27FC236}">
                <a16:creationId xmlns:a16="http://schemas.microsoft.com/office/drawing/2014/main" id="{6A01562A-B11F-4686-BD39-1233EA60C37F}"/>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platzhalter 2">
            <a:extLst>
              <a:ext uri="{FF2B5EF4-FFF2-40B4-BE49-F238E27FC236}">
                <a16:creationId xmlns:a16="http://schemas.microsoft.com/office/drawing/2014/main" id="{A80C3E41-D4D8-4376-9614-4E5269E87B02}"/>
              </a:ext>
            </a:extLst>
          </p:cNvPr>
          <p:cNvSpPr txBox="1">
            <a:spLocks/>
          </p:cNvSpPr>
          <p:nvPr/>
        </p:nvSpPr>
        <p:spPr bwMode="gray">
          <a:xfrm>
            <a:off x="1308100" y="5675710"/>
            <a:ext cx="2910922"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dirty="0">
                <a:hlinkClick r:id="rId3"/>
              </a:rPr>
              <a:t>www.racing.tuwien.ac.at</a:t>
            </a:r>
            <a:endParaRPr lang="de-AT" sz="2000" dirty="0"/>
          </a:p>
          <a:p>
            <a:pPr marL="0" indent="0">
              <a:buFont typeface="Arial" panose="020B0604020202020204" pitchFamily="34" charset="0"/>
              <a:buNone/>
            </a:pPr>
            <a:endParaRPr lang="de-AT" dirty="0"/>
          </a:p>
        </p:txBody>
      </p:sp>
    </p:spTree>
    <p:extLst>
      <p:ext uri="{BB962C8B-B14F-4D97-AF65-F5344CB8AC3E}">
        <p14:creationId xmlns:p14="http://schemas.microsoft.com/office/powerpoint/2010/main" val="1985556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BF740-BFDC-431B-9153-D143FD605B53}"/>
              </a:ext>
            </a:extLst>
          </p:cNvPr>
          <p:cNvSpPr>
            <a:spLocks noGrp="1"/>
          </p:cNvSpPr>
          <p:nvPr>
            <p:ph type="title"/>
          </p:nvPr>
        </p:nvSpPr>
        <p:spPr/>
        <p:txBody>
          <a:bodyPr/>
          <a:lstStyle/>
          <a:p>
            <a:r>
              <a:rPr lang="de-AT" dirty="0"/>
              <a:t>TU Robots</a:t>
            </a:r>
          </a:p>
        </p:txBody>
      </p:sp>
      <p:sp>
        <p:nvSpPr>
          <p:cNvPr id="3" name="Textplatzhalter 2">
            <a:extLst>
              <a:ext uri="{FF2B5EF4-FFF2-40B4-BE49-F238E27FC236}">
                <a16:creationId xmlns:a16="http://schemas.microsoft.com/office/drawing/2014/main" id="{3941453A-FB73-4B7A-8934-1CBCC1842544}"/>
              </a:ext>
            </a:extLst>
          </p:cNvPr>
          <p:cNvSpPr>
            <a:spLocks noGrp="1"/>
          </p:cNvSpPr>
          <p:nvPr>
            <p:ph type="body" sz="quarter" idx="11"/>
          </p:nvPr>
        </p:nvSpPr>
        <p:spPr>
          <a:xfrm>
            <a:off x="1308101" y="1549400"/>
            <a:ext cx="4464050" cy="2956339"/>
          </a:xfrm>
        </p:spPr>
        <p:txBody>
          <a:bodyPr/>
          <a:lstStyle/>
          <a:p>
            <a:pPr marL="0" indent="0">
              <a:buNone/>
            </a:pPr>
            <a:r>
              <a:rPr lang="en-US" dirty="0"/>
              <a:t>… is the official sports team of TUW and HTU Wien, representing the university in basketball, football and </a:t>
            </a:r>
            <a:r>
              <a:rPr lang="en-US" dirty="0" err="1"/>
              <a:t>cheerdance</a:t>
            </a:r>
            <a:r>
              <a:rPr lang="en-US" dirty="0"/>
              <a:t> in the Austrian College Sports League.</a:t>
            </a:r>
          </a:p>
          <a:p>
            <a:pPr marL="0" indent="0">
              <a:buNone/>
            </a:pPr>
            <a:endParaRPr lang="de-AT" sz="2000" dirty="0"/>
          </a:p>
          <a:p>
            <a:pPr marL="0" indent="0">
              <a:buNone/>
            </a:pPr>
            <a:endParaRPr lang="de-AT" sz="2000" dirty="0"/>
          </a:p>
          <a:p>
            <a:pPr marL="0" indent="0">
              <a:buNone/>
            </a:pPr>
            <a:endParaRPr lang="de-AT" sz="2000" dirty="0"/>
          </a:p>
          <a:p>
            <a:pPr marL="0" indent="0">
              <a:buNone/>
            </a:pPr>
            <a:endParaRPr lang="de-AT" sz="2000" dirty="0"/>
          </a:p>
          <a:p>
            <a:pPr marL="0" indent="0">
              <a:buNone/>
            </a:pPr>
            <a:endParaRPr lang="de-AT" sz="2000" dirty="0"/>
          </a:p>
          <a:p>
            <a:pPr marL="0" indent="0">
              <a:buNone/>
            </a:pPr>
            <a:endParaRPr lang="de-AT" sz="2000" dirty="0"/>
          </a:p>
          <a:p>
            <a:pPr marL="0" indent="0">
              <a:buNone/>
            </a:pPr>
            <a:endParaRPr lang="de-AT" sz="2000" dirty="0"/>
          </a:p>
          <a:p>
            <a:pPr marL="0" indent="0">
              <a:buNone/>
            </a:pPr>
            <a:endParaRPr lang="de-AT" dirty="0"/>
          </a:p>
        </p:txBody>
      </p:sp>
      <p:sp>
        <p:nvSpPr>
          <p:cNvPr id="5" name="Textplatzhalter 4">
            <a:extLst>
              <a:ext uri="{FF2B5EF4-FFF2-40B4-BE49-F238E27FC236}">
                <a16:creationId xmlns:a16="http://schemas.microsoft.com/office/drawing/2014/main" id="{C2F1A4F1-4D4E-4D71-BF86-68F8E64DB75A}"/>
              </a:ext>
            </a:extLst>
          </p:cNvPr>
          <p:cNvSpPr>
            <a:spLocks noGrp="1"/>
          </p:cNvSpPr>
          <p:nvPr>
            <p:ph type="body" sz="quarter" idx="20"/>
          </p:nvPr>
        </p:nvSpPr>
        <p:spPr/>
        <p:txBody>
          <a:bodyPr/>
          <a:lstStyle/>
          <a:p>
            <a:r>
              <a:rPr lang="de-AT" dirty="0"/>
              <a:t>© markus Rist</a:t>
            </a:r>
          </a:p>
        </p:txBody>
      </p:sp>
      <p:sp>
        <p:nvSpPr>
          <p:cNvPr id="6" name="Fußzeilenplatzhalter 5">
            <a:extLst>
              <a:ext uri="{FF2B5EF4-FFF2-40B4-BE49-F238E27FC236}">
                <a16:creationId xmlns:a16="http://schemas.microsoft.com/office/drawing/2014/main" id="{D1310776-6E99-42AD-B107-A883F3807EF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92A31DCE-7C04-48C7-833F-4884C65792E7}"/>
              </a:ext>
            </a:extLst>
          </p:cNvPr>
          <p:cNvSpPr>
            <a:spLocks noGrp="1"/>
          </p:cNvSpPr>
          <p:nvPr>
            <p:ph type="sldNum" sz="quarter" idx="15"/>
          </p:nvPr>
        </p:nvSpPr>
        <p:spPr/>
        <p:txBody>
          <a:bodyPr/>
          <a:lstStyle/>
          <a:p>
            <a:fld id="{418F7AD7-DC47-44A0-A9D7-F1C17BFD6F09}" type="slidenum">
              <a:rPr lang="de-AT" smtClean="0"/>
              <a:pPr/>
              <a:t>29</a:t>
            </a:fld>
            <a:endParaRPr lang="de-AT" dirty="0"/>
          </a:p>
        </p:txBody>
      </p:sp>
      <p:pic>
        <p:nvPicPr>
          <p:cNvPr id="10" name="Bildplatzhalter 9" descr="Laufender Footballer">
            <a:extLst>
              <a:ext uri="{FF2B5EF4-FFF2-40B4-BE49-F238E27FC236}">
                <a16:creationId xmlns:a16="http://schemas.microsoft.com/office/drawing/2014/main" id="{C4610FA0-177A-493D-B064-11F33863AD75}"/>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platzhalter 2">
            <a:extLst>
              <a:ext uri="{FF2B5EF4-FFF2-40B4-BE49-F238E27FC236}">
                <a16:creationId xmlns:a16="http://schemas.microsoft.com/office/drawing/2014/main" id="{6D8E125D-1ED7-4CA9-97C4-C9E81951CD27}"/>
              </a:ext>
            </a:extLst>
          </p:cNvPr>
          <p:cNvSpPr txBox="1">
            <a:spLocks/>
          </p:cNvSpPr>
          <p:nvPr/>
        </p:nvSpPr>
        <p:spPr bwMode="gray">
          <a:xfrm>
            <a:off x="1308100" y="5675710"/>
            <a:ext cx="2910922"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2000" dirty="0">
                <a:hlinkClick r:id="rId3"/>
              </a:rPr>
              <a:t>www.acsl.at</a:t>
            </a:r>
            <a:endParaRPr lang="de-AT" sz="2000" dirty="0"/>
          </a:p>
          <a:p>
            <a:pPr marL="0" indent="0">
              <a:buFont typeface="Arial" panose="020B0604020202020204" pitchFamily="34" charset="0"/>
              <a:buNone/>
            </a:pPr>
            <a:endParaRPr lang="de-AT" dirty="0"/>
          </a:p>
        </p:txBody>
      </p:sp>
    </p:spTree>
    <p:extLst>
      <p:ext uri="{BB962C8B-B14F-4D97-AF65-F5344CB8AC3E}">
        <p14:creationId xmlns:p14="http://schemas.microsoft.com/office/powerpoint/2010/main" val="119735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175E1-3187-4B39-9C37-973CC7C15B29}"/>
              </a:ext>
            </a:extLst>
          </p:cNvPr>
          <p:cNvSpPr>
            <a:spLocks noGrp="1"/>
          </p:cNvSpPr>
          <p:nvPr>
            <p:ph type="title"/>
          </p:nvPr>
        </p:nvSpPr>
        <p:spPr/>
        <p:txBody>
          <a:bodyPr/>
          <a:lstStyle/>
          <a:p>
            <a:r>
              <a:rPr lang="de-AT" dirty="0"/>
              <a:t>‘Technology </a:t>
            </a:r>
            <a:r>
              <a:rPr lang="de-AT" dirty="0" err="1"/>
              <a:t>for</a:t>
            </a:r>
            <a:r>
              <a:rPr lang="de-AT" dirty="0"/>
              <a:t> </a:t>
            </a:r>
            <a:r>
              <a:rPr lang="de-AT" dirty="0" err="1"/>
              <a:t>people</a:t>
            </a:r>
            <a:r>
              <a:rPr lang="de-AT" dirty="0"/>
              <a:t>’</a:t>
            </a:r>
          </a:p>
        </p:txBody>
      </p:sp>
      <p:sp>
        <p:nvSpPr>
          <p:cNvPr id="3" name="Inhaltsplatzhalter 2">
            <a:extLst>
              <a:ext uri="{FF2B5EF4-FFF2-40B4-BE49-F238E27FC236}">
                <a16:creationId xmlns:a16="http://schemas.microsoft.com/office/drawing/2014/main" id="{298B57DF-464D-478E-A0CC-084C1487508C}"/>
              </a:ext>
            </a:extLst>
          </p:cNvPr>
          <p:cNvSpPr>
            <a:spLocks noGrp="1"/>
          </p:cNvSpPr>
          <p:nvPr>
            <p:ph idx="1"/>
          </p:nvPr>
        </p:nvSpPr>
        <p:spPr/>
        <p:txBody>
          <a:bodyPr/>
          <a:lstStyle/>
          <a:p>
            <a:pPr marL="0" indent="0">
              <a:buNone/>
            </a:pPr>
            <a:r>
              <a:rPr lang="en-US" dirty="0"/>
              <a:t>TU Wien is Austria’s largest research and educational institution in the field of technology and natural sciences. </a:t>
            </a:r>
          </a:p>
          <a:p>
            <a:pPr marL="0" indent="0">
              <a:buNone/>
            </a:pPr>
            <a:r>
              <a:rPr lang="en-US" dirty="0"/>
              <a:t>Here, over 4,000 academics are working on ‘technology for people’ in five key areas of research across eight faculties. </a:t>
            </a:r>
          </a:p>
          <a:p>
            <a:pPr marL="0" indent="0">
              <a:buNone/>
            </a:pPr>
            <a:r>
              <a:rPr lang="en-US" dirty="0"/>
              <a:t>The content of the courses offered is based on the excellent research, benefiting around 26,000 students in 62 courses of study. As a driver of innovation, TU Wien strengthens Vienna’s status as an economic hub, enables collaboration and contributes to the prosperity of society as a whole.</a:t>
            </a:r>
            <a:endParaRPr lang="de-AT" dirty="0"/>
          </a:p>
        </p:txBody>
      </p:sp>
      <p:sp>
        <p:nvSpPr>
          <p:cNvPr id="5" name="Fußzeilenplatzhalter 4">
            <a:extLst>
              <a:ext uri="{FF2B5EF4-FFF2-40B4-BE49-F238E27FC236}">
                <a16:creationId xmlns:a16="http://schemas.microsoft.com/office/drawing/2014/main" id="{E9BB2970-914F-4D69-B108-0C581192FF2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C69A085F-FC23-4323-BFF0-B7C9500AE76F}"/>
              </a:ext>
            </a:extLst>
          </p:cNvPr>
          <p:cNvSpPr>
            <a:spLocks noGrp="1"/>
          </p:cNvSpPr>
          <p:nvPr>
            <p:ph type="sldNum" sz="quarter" idx="15"/>
          </p:nvPr>
        </p:nvSpPr>
        <p:spPr/>
        <p:txBody>
          <a:bodyPr/>
          <a:lstStyle/>
          <a:p>
            <a:fld id="{418F7AD7-DC47-44A0-A9D7-F1C17BFD6F09}" type="slidenum">
              <a:rPr lang="de-AT" smtClean="0"/>
              <a:pPr/>
              <a:t>3</a:t>
            </a:fld>
            <a:endParaRPr lang="de-AT" dirty="0"/>
          </a:p>
        </p:txBody>
      </p:sp>
    </p:spTree>
    <p:extLst>
      <p:ext uri="{BB962C8B-B14F-4D97-AF65-F5344CB8AC3E}">
        <p14:creationId xmlns:p14="http://schemas.microsoft.com/office/powerpoint/2010/main" val="223500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BF740-BFDC-431B-9153-D143FD605B53}"/>
              </a:ext>
            </a:extLst>
          </p:cNvPr>
          <p:cNvSpPr>
            <a:spLocks noGrp="1"/>
          </p:cNvSpPr>
          <p:nvPr>
            <p:ph type="title"/>
          </p:nvPr>
        </p:nvSpPr>
        <p:spPr/>
        <p:txBody>
          <a:bodyPr/>
          <a:lstStyle/>
          <a:p>
            <a:r>
              <a:rPr lang="de-AT" dirty="0"/>
              <a:t>IAESTE Vienna</a:t>
            </a:r>
          </a:p>
        </p:txBody>
      </p:sp>
      <p:sp>
        <p:nvSpPr>
          <p:cNvPr id="3" name="Textplatzhalter 2">
            <a:extLst>
              <a:ext uri="{FF2B5EF4-FFF2-40B4-BE49-F238E27FC236}">
                <a16:creationId xmlns:a16="http://schemas.microsoft.com/office/drawing/2014/main" id="{3941453A-FB73-4B7A-8934-1CBCC1842544}"/>
              </a:ext>
            </a:extLst>
          </p:cNvPr>
          <p:cNvSpPr>
            <a:spLocks noGrp="1"/>
          </p:cNvSpPr>
          <p:nvPr>
            <p:ph type="body" sz="quarter" idx="11"/>
          </p:nvPr>
        </p:nvSpPr>
        <p:spPr>
          <a:xfrm>
            <a:off x="1308101" y="1549400"/>
            <a:ext cx="4464050" cy="3527425"/>
          </a:xfrm>
        </p:spPr>
        <p:txBody>
          <a:bodyPr/>
          <a:lstStyle/>
          <a:p>
            <a:pPr marL="0" indent="0">
              <a:buNone/>
            </a:pPr>
            <a:r>
              <a:rPr lang="en-US" dirty="0"/>
              <a:t>... is an internationally active student </a:t>
            </a:r>
            <a:r>
              <a:rPr lang="en-US" dirty="0" err="1"/>
              <a:t>organisation</a:t>
            </a:r>
            <a:r>
              <a:rPr lang="en-US" dirty="0"/>
              <a:t> that arranges subject-specific internships for students studying technical and scientific subjects.</a:t>
            </a:r>
          </a:p>
          <a:p>
            <a:pPr marL="0" indent="0">
              <a:buNone/>
            </a:pPr>
            <a:r>
              <a:rPr lang="en-US" dirty="0"/>
              <a:t>At TU Wien, IAESTE </a:t>
            </a:r>
            <a:r>
              <a:rPr lang="en-US" dirty="0" err="1"/>
              <a:t>organises</a:t>
            </a:r>
            <a:r>
              <a:rPr lang="en-US" dirty="0"/>
              <a:t> company fairs and the company shuttle in addition to supporting companies and interns.</a:t>
            </a:r>
          </a:p>
          <a:p>
            <a:pPr marL="0" indent="0">
              <a:buNone/>
            </a:pPr>
            <a:endParaRPr lang="de-AT" sz="2000" dirty="0"/>
          </a:p>
          <a:p>
            <a:pPr marL="0" indent="0">
              <a:buNone/>
            </a:pPr>
            <a:endParaRPr lang="de-AT" sz="2000" dirty="0"/>
          </a:p>
          <a:p>
            <a:pPr marL="0" indent="0">
              <a:buNone/>
            </a:pPr>
            <a:endParaRPr lang="de-AT" sz="2000" dirty="0"/>
          </a:p>
          <a:p>
            <a:pPr marL="0" indent="0">
              <a:buNone/>
            </a:pPr>
            <a:endParaRPr lang="de-AT" dirty="0"/>
          </a:p>
        </p:txBody>
      </p:sp>
      <p:sp>
        <p:nvSpPr>
          <p:cNvPr id="6" name="Fußzeilenplatzhalter 5">
            <a:extLst>
              <a:ext uri="{FF2B5EF4-FFF2-40B4-BE49-F238E27FC236}">
                <a16:creationId xmlns:a16="http://schemas.microsoft.com/office/drawing/2014/main" id="{D1310776-6E99-42AD-B107-A883F3807EF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92A31DCE-7C04-48C7-833F-4884C65792E7}"/>
              </a:ext>
            </a:extLst>
          </p:cNvPr>
          <p:cNvSpPr>
            <a:spLocks noGrp="1"/>
          </p:cNvSpPr>
          <p:nvPr>
            <p:ph type="sldNum" sz="quarter" idx="15"/>
          </p:nvPr>
        </p:nvSpPr>
        <p:spPr/>
        <p:txBody>
          <a:bodyPr/>
          <a:lstStyle/>
          <a:p>
            <a:fld id="{418F7AD7-DC47-44A0-A9D7-F1C17BFD6F09}" type="slidenum">
              <a:rPr lang="de-AT" smtClean="0"/>
              <a:pPr/>
              <a:t>30</a:t>
            </a:fld>
            <a:endParaRPr lang="de-AT" dirty="0"/>
          </a:p>
        </p:txBody>
      </p:sp>
      <p:pic>
        <p:nvPicPr>
          <p:cNvPr id="11" name="Bildplatzhalter 10" descr="Arme eines Teams">
            <a:extLst>
              <a:ext uri="{FF2B5EF4-FFF2-40B4-BE49-F238E27FC236}">
                <a16:creationId xmlns:a16="http://schemas.microsoft.com/office/drawing/2014/main" id="{A1EBC0EA-1E35-4855-835E-165FEACCC472}"/>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4" name="Textplatzhalter 2">
            <a:extLst>
              <a:ext uri="{FF2B5EF4-FFF2-40B4-BE49-F238E27FC236}">
                <a16:creationId xmlns:a16="http://schemas.microsoft.com/office/drawing/2014/main" id="{4B366C15-0CBE-4A94-855F-DDC4A737B8D8}"/>
              </a:ext>
            </a:extLst>
          </p:cNvPr>
          <p:cNvSpPr txBox="1">
            <a:spLocks/>
          </p:cNvSpPr>
          <p:nvPr/>
        </p:nvSpPr>
        <p:spPr bwMode="gray">
          <a:xfrm>
            <a:off x="1308100" y="5675710"/>
            <a:ext cx="2910922"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2000" dirty="0">
                <a:hlinkClick r:id="rId3"/>
              </a:rPr>
              <a:t>https://www.iaeste.at/en/</a:t>
            </a:r>
            <a:endParaRPr lang="de-AT" dirty="0"/>
          </a:p>
        </p:txBody>
      </p:sp>
    </p:spTree>
    <p:extLst>
      <p:ext uri="{BB962C8B-B14F-4D97-AF65-F5344CB8AC3E}">
        <p14:creationId xmlns:p14="http://schemas.microsoft.com/office/powerpoint/2010/main" val="3423854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2DA74-C491-4EDD-BB5E-51E18AE6C9A5}"/>
              </a:ext>
            </a:extLst>
          </p:cNvPr>
          <p:cNvSpPr>
            <a:spLocks noGrp="1"/>
          </p:cNvSpPr>
          <p:nvPr>
            <p:ph type="title"/>
          </p:nvPr>
        </p:nvSpPr>
        <p:spPr/>
        <p:txBody>
          <a:bodyPr/>
          <a:lstStyle/>
          <a:p>
            <a:r>
              <a:rPr lang="de-AT" dirty="0"/>
              <a:t>TU </a:t>
            </a:r>
            <a:r>
              <a:rPr lang="de-AT" dirty="0" err="1"/>
              <a:t>choir</a:t>
            </a:r>
            <a:endParaRPr lang="de-AT" dirty="0"/>
          </a:p>
        </p:txBody>
      </p:sp>
      <p:sp>
        <p:nvSpPr>
          <p:cNvPr id="3" name="Textplatzhalter 2">
            <a:extLst>
              <a:ext uri="{FF2B5EF4-FFF2-40B4-BE49-F238E27FC236}">
                <a16:creationId xmlns:a16="http://schemas.microsoft.com/office/drawing/2014/main" id="{A869529E-5266-4546-8958-E92633814D0E}"/>
              </a:ext>
            </a:extLst>
          </p:cNvPr>
          <p:cNvSpPr>
            <a:spLocks noGrp="1"/>
          </p:cNvSpPr>
          <p:nvPr>
            <p:ph type="body" sz="quarter" idx="11"/>
          </p:nvPr>
        </p:nvSpPr>
        <p:spPr>
          <a:xfrm>
            <a:off x="1308101" y="1549401"/>
            <a:ext cx="4464050" cy="3527426"/>
          </a:xfrm>
        </p:spPr>
        <p:txBody>
          <a:bodyPr/>
          <a:lstStyle/>
          <a:p>
            <a:pPr marL="0" indent="0">
              <a:buNone/>
            </a:pPr>
            <a:r>
              <a:rPr lang="en-US" dirty="0"/>
              <a:t>… has already achieved considerable success at choir competitions as well as on television in the ORF casting show "Die </a:t>
            </a:r>
            <a:r>
              <a:rPr lang="en-US" dirty="0" err="1"/>
              <a:t>Große</a:t>
            </a:r>
            <a:r>
              <a:rPr lang="en-US" dirty="0"/>
              <a:t> Chance der </a:t>
            </a:r>
            <a:r>
              <a:rPr lang="en-US" dirty="0" err="1"/>
              <a:t>Chöre</a:t>
            </a:r>
            <a:r>
              <a:rPr lang="en-US" dirty="0"/>
              <a:t>". </a:t>
            </a:r>
          </a:p>
          <a:p>
            <a:pPr marL="0" indent="0">
              <a:buNone/>
            </a:pPr>
            <a:r>
              <a:rPr lang="en-US" dirty="0"/>
              <a:t>In 2018 a gold medal was sung at the World Choir Games, the Olympic Games of Choirs, in South Africa. Repertoire are well-known pop songs and timeless ballads.</a:t>
            </a:r>
          </a:p>
          <a:p>
            <a:pPr marL="0" indent="0">
              <a:buNone/>
            </a:pPr>
            <a:endParaRPr lang="de-DE" sz="2000" i="1" dirty="0"/>
          </a:p>
          <a:p>
            <a:pPr marL="0" indent="0">
              <a:buNone/>
            </a:pPr>
            <a:endParaRPr lang="de-DE" sz="2000" i="1" dirty="0"/>
          </a:p>
          <a:p>
            <a:pPr marL="0" indent="0">
              <a:buNone/>
            </a:pPr>
            <a:endParaRPr lang="de-AT" dirty="0"/>
          </a:p>
        </p:txBody>
      </p:sp>
      <p:sp>
        <p:nvSpPr>
          <p:cNvPr id="5" name="Textplatzhalter 4">
            <a:extLst>
              <a:ext uri="{FF2B5EF4-FFF2-40B4-BE49-F238E27FC236}">
                <a16:creationId xmlns:a16="http://schemas.microsoft.com/office/drawing/2014/main" id="{375F960D-311B-4F72-92A5-5B69B1D2B8CB}"/>
              </a:ext>
            </a:extLst>
          </p:cNvPr>
          <p:cNvSpPr>
            <a:spLocks noGrp="1"/>
          </p:cNvSpPr>
          <p:nvPr>
            <p:ph type="body" sz="quarter" idx="20"/>
          </p:nvPr>
        </p:nvSpPr>
        <p:spPr/>
        <p:txBody>
          <a:bodyPr/>
          <a:lstStyle/>
          <a:p>
            <a:r>
              <a:rPr lang="de-AT" dirty="0"/>
              <a:t>© Matthias Muggli</a:t>
            </a:r>
          </a:p>
        </p:txBody>
      </p:sp>
      <p:sp>
        <p:nvSpPr>
          <p:cNvPr id="6" name="Fußzeilenplatzhalter 5">
            <a:extLst>
              <a:ext uri="{FF2B5EF4-FFF2-40B4-BE49-F238E27FC236}">
                <a16:creationId xmlns:a16="http://schemas.microsoft.com/office/drawing/2014/main" id="{0A1BC712-27D4-4A3C-9180-A0410E85D2A8}"/>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7165D5C6-5B6F-475C-85D4-E16715E450F0}"/>
              </a:ext>
            </a:extLst>
          </p:cNvPr>
          <p:cNvSpPr>
            <a:spLocks noGrp="1"/>
          </p:cNvSpPr>
          <p:nvPr>
            <p:ph type="sldNum" sz="quarter" idx="15"/>
          </p:nvPr>
        </p:nvSpPr>
        <p:spPr/>
        <p:txBody>
          <a:bodyPr/>
          <a:lstStyle/>
          <a:p>
            <a:fld id="{418F7AD7-DC47-44A0-A9D7-F1C17BFD6F09}" type="slidenum">
              <a:rPr lang="de-AT" smtClean="0"/>
              <a:pPr/>
              <a:t>31</a:t>
            </a:fld>
            <a:endParaRPr lang="de-AT" dirty="0"/>
          </a:p>
        </p:txBody>
      </p:sp>
      <p:pic>
        <p:nvPicPr>
          <p:cNvPr id="11" name="Bildplatzhalter 10" descr="Der TU Chor beim Auftritt">
            <a:extLst>
              <a:ext uri="{FF2B5EF4-FFF2-40B4-BE49-F238E27FC236}">
                <a16:creationId xmlns:a16="http://schemas.microsoft.com/office/drawing/2014/main" id="{3298D333-4F37-40D3-86D7-639DDDF4EE2D}"/>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platzhalter 2">
            <a:extLst>
              <a:ext uri="{FF2B5EF4-FFF2-40B4-BE49-F238E27FC236}">
                <a16:creationId xmlns:a16="http://schemas.microsoft.com/office/drawing/2014/main" id="{62E962F9-6838-42B2-B429-3222101EC64B}"/>
              </a:ext>
            </a:extLst>
          </p:cNvPr>
          <p:cNvSpPr txBox="1">
            <a:spLocks/>
          </p:cNvSpPr>
          <p:nvPr/>
        </p:nvSpPr>
        <p:spPr bwMode="gray">
          <a:xfrm>
            <a:off x="1308099" y="5675710"/>
            <a:ext cx="4144433"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hlinkClick r:id="rId3"/>
              </a:rPr>
              <a:t>https://www.tuwien.at/en/chor</a:t>
            </a:r>
            <a:endParaRPr lang="de-AT" dirty="0"/>
          </a:p>
        </p:txBody>
      </p:sp>
    </p:spTree>
    <p:extLst>
      <p:ext uri="{BB962C8B-B14F-4D97-AF65-F5344CB8AC3E}">
        <p14:creationId xmlns:p14="http://schemas.microsoft.com/office/powerpoint/2010/main" val="2172506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E4E19-86FC-40EE-8F80-4EC033B125B4}"/>
              </a:ext>
            </a:extLst>
          </p:cNvPr>
          <p:cNvSpPr>
            <a:spLocks noGrp="1"/>
          </p:cNvSpPr>
          <p:nvPr>
            <p:ph type="title"/>
          </p:nvPr>
        </p:nvSpPr>
        <p:spPr/>
        <p:txBody>
          <a:bodyPr/>
          <a:lstStyle/>
          <a:p>
            <a:r>
              <a:rPr lang="de-AT" dirty="0"/>
              <a:t>TU Orchester</a:t>
            </a:r>
          </a:p>
        </p:txBody>
      </p:sp>
      <p:sp>
        <p:nvSpPr>
          <p:cNvPr id="3" name="Textplatzhalter 2">
            <a:extLst>
              <a:ext uri="{FF2B5EF4-FFF2-40B4-BE49-F238E27FC236}">
                <a16:creationId xmlns:a16="http://schemas.microsoft.com/office/drawing/2014/main" id="{8C1A5E2F-7382-4FE0-9056-27A2ECE30F74}"/>
              </a:ext>
            </a:extLst>
          </p:cNvPr>
          <p:cNvSpPr>
            <a:spLocks noGrp="1"/>
          </p:cNvSpPr>
          <p:nvPr>
            <p:ph type="body" sz="quarter" idx="11"/>
          </p:nvPr>
        </p:nvSpPr>
        <p:spPr>
          <a:xfrm>
            <a:off x="1308101" y="1549400"/>
            <a:ext cx="4464049" cy="3344333"/>
          </a:xfrm>
        </p:spPr>
        <p:txBody>
          <a:bodyPr/>
          <a:lstStyle/>
          <a:p>
            <a:pPr marL="0" indent="0">
              <a:buNone/>
            </a:pPr>
            <a:r>
              <a:rPr lang="en-US" dirty="0"/>
              <a:t>Founded in 1984, it is the first and oldest university orchestra in Vienna. </a:t>
            </a:r>
          </a:p>
          <a:p>
            <a:pPr marL="0" indent="0">
              <a:buNone/>
            </a:pPr>
            <a:r>
              <a:rPr lang="en-US" dirty="0"/>
              <a:t>The orchestra has since become the musical calling card of the TU Wien: through regular concert activities, the opening of the traditional TU Ball and the framing of academic celebrations.</a:t>
            </a:r>
            <a:endParaRPr lang="en-US"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endParaRPr lang="de-AT" dirty="0"/>
          </a:p>
        </p:txBody>
      </p:sp>
      <p:sp>
        <p:nvSpPr>
          <p:cNvPr id="5" name="Textplatzhalter 4">
            <a:extLst>
              <a:ext uri="{FF2B5EF4-FFF2-40B4-BE49-F238E27FC236}">
                <a16:creationId xmlns:a16="http://schemas.microsoft.com/office/drawing/2014/main" id="{E1305963-5461-4ABA-9301-C2EE24C819FF}"/>
              </a:ext>
            </a:extLst>
          </p:cNvPr>
          <p:cNvSpPr>
            <a:spLocks noGrp="1"/>
          </p:cNvSpPr>
          <p:nvPr>
            <p:ph type="body" sz="quarter" idx="20"/>
          </p:nvPr>
        </p:nvSpPr>
        <p:spPr/>
        <p:txBody>
          <a:bodyPr/>
          <a:lstStyle/>
          <a:p>
            <a:r>
              <a:rPr lang="de-AT" dirty="0"/>
              <a:t>© </a:t>
            </a:r>
            <a:r>
              <a:rPr lang="de-AT" dirty="0" err="1"/>
              <a:t>jurecka</a:t>
            </a:r>
            <a:endParaRPr lang="de-AT" dirty="0"/>
          </a:p>
        </p:txBody>
      </p:sp>
      <p:sp>
        <p:nvSpPr>
          <p:cNvPr id="6" name="Fußzeilenplatzhalter 5">
            <a:extLst>
              <a:ext uri="{FF2B5EF4-FFF2-40B4-BE49-F238E27FC236}">
                <a16:creationId xmlns:a16="http://schemas.microsoft.com/office/drawing/2014/main" id="{DAA880AE-CB0C-4B4B-94ED-BBF0235C66BE}"/>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D0A9C08A-96B8-4BB1-97E8-90F60899C942}"/>
              </a:ext>
            </a:extLst>
          </p:cNvPr>
          <p:cNvSpPr>
            <a:spLocks noGrp="1"/>
          </p:cNvSpPr>
          <p:nvPr>
            <p:ph type="sldNum" sz="quarter" idx="15"/>
          </p:nvPr>
        </p:nvSpPr>
        <p:spPr/>
        <p:txBody>
          <a:bodyPr/>
          <a:lstStyle/>
          <a:p>
            <a:fld id="{418F7AD7-DC47-44A0-A9D7-F1C17BFD6F09}" type="slidenum">
              <a:rPr lang="de-AT" smtClean="0"/>
              <a:pPr/>
              <a:t>32</a:t>
            </a:fld>
            <a:endParaRPr lang="de-AT" dirty="0"/>
          </a:p>
        </p:txBody>
      </p:sp>
      <p:pic>
        <p:nvPicPr>
          <p:cNvPr id="15" name="Bildplatzhalter 14" descr="TU Orchester im Kuppelsaal">
            <a:extLst>
              <a:ext uri="{FF2B5EF4-FFF2-40B4-BE49-F238E27FC236}">
                <a16:creationId xmlns:a16="http://schemas.microsoft.com/office/drawing/2014/main" id="{D276D608-BCA0-4312-B588-9B8564A00178}"/>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platzhalter 2">
            <a:extLst>
              <a:ext uri="{FF2B5EF4-FFF2-40B4-BE49-F238E27FC236}">
                <a16:creationId xmlns:a16="http://schemas.microsoft.com/office/drawing/2014/main" id="{89477399-C133-4FF3-828E-19D71A2B5812}"/>
              </a:ext>
            </a:extLst>
          </p:cNvPr>
          <p:cNvSpPr txBox="1">
            <a:spLocks/>
          </p:cNvSpPr>
          <p:nvPr/>
        </p:nvSpPr>
        <p:spPr bwMode="gray">
          <a:xfrm>
            <a:off x="1308100" y="5675710"/>
            <a:ext cx="2910922"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hlinkClick r:id="rId3"/>
              </a:rPr>
              <a:t>https://tuorchester.at/en</a:t>
            </a:r>
            <a:endParaRPr lang="de-AT" sz="2000" dirty="0"/>
          </a:p>
          <a:p>
            <a:pPr marL="0" indent="0">
              <a:buFont typeface="Arial" panose="020B0604020202020204" pitchFamily="34" charset="0"/>
              <a:buNone/>
            </a:pPr>
            <a:endParaRPr lang="de-AT" dirty="0"/>
          </a:p>
        </p:txBody>
      </p:sp>
    </p:spTree>
    <p:extLst>
      <p:ext uri="{BB962C8B-B14F-4D97-AF65-F5344CB8AC3E}">
        <p14:creationId xmlns:p14="http://schemas.microsoft.com/office/powerpoint/2010/main" val="901944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descr="Akademische Bläserphilharmonie Wien im Kuppelsaal">
            <a:extLst>
              <a:ext uri="{FF2B5EF4-FFF2-40B4-BE49-F238E27FC236}">
                <a16:creationId xmlns:a16="http://schemas.microsoft.com/office/drawing/2014/main" id="{A9FF6543-1C5B-4D06-800E-504C79C6986C}"/>
              </a:ext>
            </a:extLst>
          </p:cNvPr>
          <p:cNvSpPr>
            <a:spLocks noGrp="1"/>
          </p:cNvSpPr>
          <p:nvPr>
            <p:ph type="title"/>
          </p:nvPr>
        </p:nvSpPr>
        <p:spPr/>
        <p:txBody>
          <a:bodyPr/>
          <a:lstStyle/>
          <a:p>
            <a:r>
              <a:rPr lang="en-US" dirty="0"/>
              <a:t>Academic Vienna Philharmonic Orchestra</a:t>
            </a:r>
            <a:endParaRPr lang="de-AT" dirty="0"/>
          </a:p>
        </p:txBody>
      </p:sp>
      <p:sp>
        <p:nvSpPr>
          <p:cNvPr id="3" name="Textplatzhalter 2">
            <a:extLst>
              <a:ext uri="{FF2B5EF4-FFF2-40B4-BE49-F238E27FC236}">
                <a16:creationId xmlns:a16="http://schemas.microsoft.com/office/drawing/2014/main" id="{760D92C2-7009-45F1-9617-09E6811EC48C}"/>
              </a:ext>
            </a:extLst>
          </p:cNvPr>
          <p:cNvSpPr>
            <a:spLocks noGrp="1"/>
          </p:cNvSpPr>
          <p:nvPr>
            <p:ph type="body" sz="quarter" idx="11"/>
          </p:nvPr>
        </p:nvSpPr>
        <p:spPr>
          <a:xfrm>
            <a:off x="1308101" y="1549400"/>
            <a:ext cx="4464050" cy="3527426"/>
          </a:xfrm>
        </p:spPr>
        <p:txBody>
          <a:bodyPr/>
          <a:lstStyle/>
          <a:p>
            <a:pPr marL="0" indent="0">
              <a:buNone/>
            </a:pPr>
            <a:r>
              <a:rPr lang="en-US" dirty="0"/>
              <a:t>Founded in 1994 and based at TU Wien, the </a:t>
            </a:r>
            <a:r>
              <a:rPr lang="en-US" dirty="0" err="1"/>
              <a:t>Akademische</a:t>
            </a:r>
            <a:r>
              <a:rPr lang="en-US" dirty="0"/>
              <a:t> </a:t>
            </a:r>
            <a:r>
              <a:rPr lang="en-US" dirty="0" err="1"/>
              <a:t>Bläserphilharmonie</a:t>
            </a:r>
            <a:r>
              <a:rPr lang="en-US" dirty="0"/>
              <a:t> consists mainly of students and graduates from TU Wien, but also from other Viennese universities. It also comprises many dedicated musicians from a wide range of professional and age groups.</a:t>
            </a:r>
            <a:endParaRPr lang="de-AT" dirty="0"/>
          </a:p>
        </p:txBody>
      </p:sp>
      <p:sp>
        <p:nvSpPr>
          <p:cNvPr id="5" name="Textplatzhalter 4">
            <a:extLst>
              <a:ext uri="{FF2B5EF4-FFF2-40B4-BE49-F238E27FC236}">
                <a16:creationId xmlns:a16="http://schemas.microsoft.com/office/drawing/2014/main" id="{E6DEFD28-5AB6-485B-BE39-697AFD3CB5EF}"/>
              </a:ext>
            </a:extLst>
          </p:cNvPr>
          <p:cNvSpPr>
            <a:spLocks noGrp="1"/>
          </p:cNvSpPr>
          <p:nvPr>
            <p:ph type="body" sz="quarter" idx="20"/>
          </p:nvPr>
        </p:nvSpPr>
        <p:spPr/>
        <p:txBody>
          <a:bodyPr/>
          <a:lstStyle/>
          <a:p>
            <a:r>
              <a:rPr lang="de-AT" dirty="0"/>
              <a:t>© Tu </a:t>
            </a:r>
            <a:r>
              <a:rPr lang="de-AT" dirty="0" err="1"/>
              <a:t>wien</a:t>
            </a:r>
            <a:endParaRPr lang="de-AT" dirty="0"/>
          </a:p>
        </p:txBody>
      </p:sp>
      <p:sp>
        <p:nvSpPr>
          <p:cNvPr id="6" name="Fußzeilenplatzhalter 5">
            <a:extLst>
              <a:ext uri="{FF2B5EF4-FFF2-40B4-BE49-F238E27FC236}">
                <a16:creationId xmlns:a16="http://schemas.microsoft.com/office/drawing/2014/main" id="{566A685A-F6D9-44B5-AFC8-70C4822192F6}"/>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C2806013-5140-487B-8963-C3C8ABFD3CA8}"/>
              </a:ext>
            </a:extLst>
          </p:cNvPr>
          <p:cNvSpPr>
            <a:spLocks noGrp="1"/>
          </p:cNvSpPr>
          <p:nvPr>
            <p:ph type="sldNum" sz="quarter" idx="15"/>
          </p:nvPr>
        </p:nvSpPr>
        <p:spPr/>
        <p:txBody>
          <a:bodyPr/>
          <a:lstStyle/>
          <a:p>
            <a:fld id="{418F7AD7-DC47-44A0-A9D7-F1C17BFD6F09}" type="slidenum">
              <a:rPr lang="de-AT" smtClean="0"/>
              <a:pPr/>
              <a:t>33</a:t>
            </a:fld>
            <a:endParaRPr lang="de-AT" dirty="0"/>
          </a:p>
        </p:txBody>
      </p:sp>
      <p:pic>
        <p:nvPicPr>
          <p:cNvPr id="11" name="Bildplatzhalter 10" descr="Akademische Bläserphilharmonie Wien im Kuppelsaal">
            <a:extLst>
              <a:ext uri="{FF2B5EF4-FFF2-40B4-BE49-F238E27FC236}">
                <a16:creationId xmlns:a16="http://schemas.microsoft.com/office/drawing/2014/main" id="{80B23807-7D70-482C-A4DC-752F3AF266B8}"/>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platzhalter 2">
            <a:extLst>
              <a:ext uri="{FF2B5EF4-FFF2-40B4-BE49-F238E27FC236}">
                <a16:creationId xmlns:a16="http://schemas.microsoft.com/office/drawing/2014/main" id="{2D6D40C0-DE39-402F-8CA4-06E14B2007D0}"/>
              </a:ext>
            </a:extLst>
          </p:cNvPr>
          <p:cNvSpPr txBox="1">
            <a:spLocks/>
          </p:cNvSpPr>
          <p:nvPr/>
        </p:nvSpPr>
        <p:spPr bwMode="gray">
          <a:xfrm>
            <a:off x="1308100" y="5675710"/>
            <a:ext cx="3555448" cy="27627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hlinkClick r:id="rId3"/>
              </a:rPr>
              <a:t>www.blaeserphilharmonie.at</a:t>
            </a:r>
            <a:endParaRPr lang="de-AT" sz="2000" dirty="0"/>
          </a:p>
          <a:p>
            <a:pPr marL="0" indent="0">
              <a:buFont typeface="Arial" panose="020B0604020202020204" pitchFamily="34" charset="0"/>
              <a:buNone/>
            </a:pPr>
            <a:endParaRPr lang="de-AT" dirty="0"/>
          </a:p>
        </p:txBody>
      </p:sp>
    </p:spTree>
    <p:extLst>
      <p:ext uri="{BB962C8B-B14F-4D97-AF65-F5344CB8AC3E}">
        <p14:creationId xmlns:p14="http://schemas.microsoft.com/office/powerpoint/2010/main" val="205602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24E109E-4727-42E8-8347-BCF07E10D729}"/>
              </a:ext>
            </a:extLst>
          </p:cNvPr>
          <p:cNvSpPr>
            <a:spLocks noGrp="1"/>
          </p:cNvSpPr>
          <p:nvPr>
            <p:ph type="body" sz="quarter" idx="17"/>
          </p:nvPr>
        </p:nvSpPr>
        <p:spPr/>
        <p:txBody>
          <a:bodyPr/>
          <a:lstStyle/>
          <a:p>
            <a:r>
              <a:rPr lang="de-AT" dirty="0"/>
              <a:t>© TU Wien</a:t>
            </a:r>
          </a:p>
        </p:txBody>
      </p:sp>
      <p:sp>
        <p:nvSpPr>
          <p:cNvPr id="5" name="Fußzeilenplatzhalter 4">
            <a:extLst>
              <a:ext uri="{FF2B5EF4-FFF2-40B4-BE49-F238E27FC236}">
                <a16:creationId xmlns:a16="http://schemas.microsoft.com/office/drawing/2014/main" id="{4BAA3B6F-1CD3-45C7-A0C9-94431A0092B6}"/>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95EEC01-B8DD-41A9-BE65-A11E6878F877}"/>
              </a:ext>
            </a:extLst>
          </p:cNvPr>
          <p:cNvSpPr>
            <a:spLocks noGrp="1"/>
          </p:cNvSpPr>
          <p:nvPr>
            <p:ph type="sldNum" sz="quarter" idx="15"/>
          </p:nvPr>
        </p:nvSpPr>
        <p:spPr/>
        <p:txBody>
          <a:bodyPr/>
          <a:lstStyle/>
          <a:p>
            <a:fld id="{418F7AD7-DC47-44A0-A9D7-F1C17BFD6F09}" type="slidenum">
              <a:rPr lang="de-AT" smtClean="0"/>
              <a:pPr/>
              <a:t>34</a:t>
            </a:fld>
            <a:endParaRPr lang="de-AT" dirty="0"/>
          </a:p>
        </p:txBody>
      </p:sp>
      <p:pic>
        <p:nvPicPr>
          <p:cNvPr id="10" name="Bildplatzhalter 9" descr="Drei Forschende beim Hantieren an einem großen Objekt im Labor">
            <a:extLst>
              <a:ext uri="{FF2B5EF4-FFF2-40B4-BE49-F238E27FC236}">
                <a16:creationId xmlns:a16="http://schemas.microsoft.com/office/drawing/2014/main" id="{A8B95E7F-7C0E-4435-AE5B-ECE2EC562E98}"/>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3665" t="21066" r="94" b="25069"/>
          <a:stretch/>
        </p:blipFill>
        <p:spPr>
          <a:xfrm>
            <a:off x="0" y="110"/>
            <a:ext cx="12192000" cy="6050290"/>
          </a:xfrm>
        </p:spPr>
      </p:pic>
      <p:sp>
        <p:nvSpPr>
          <p:cNvPr id="11" name="Titel 2">
            <a:extLst>
              <a:ext uri="{FF2B5EF4-FFF2-40B4-BE49-F238E27FC236}">
                <a16:creationId xmlns:a16="http://schemas.microsoft.com/office/drawing/2014/main" id="{15E87681-4BC3-45AC-8D59-21CE5A550D7A}"/>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a:ln w="12700">
                  <a:solidFill>
                    <a:srgbClr val="006699"/>
                  </a:solidFill>
                </a:ln>
                <a:latin typeface="Arial Black" panose="020B0A04020102020204" pitchFamily="34" charset="0"/>
              </a:rPr>
              <a:t>PARTNERSHIPS</a:t>
            </a:r>
          </a:p>
        </p:txBody>
      </p:sp>
    </p:spTree>
    <p:extLst>
      <p:ext uri="{BB962C8B-B14F-4D97-AF65-F5344CB8AC3E}">
        <p14:creationId xmlns:p14="http://schemas.microsoft.com/office/powerpoint/2010/main" val="480657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ADCC3-B2CF-4C4B-B402-2621D5B37A25}"/>
              </a:ext>
            </a:extLst>
          </p:cNvPr>
          <p:cNvSpPr>
            <a:spLocks noGrp="1"/>
          </p:cNvSpPr>
          <p:nvPr>
            <p:ph type="title"/>
          </p:nvPr>
        </p:nvSpPr>
        <p:spPr/>
        <p:txBody>
          <a:bodyPr/>
          <a:lstStyle/>
          <a:p>
            <a:r>
              <a:rPr lang="de-AT" dirty="0"/>
              <a:t>Partnerships</a:t>
            </a:r>
            <a:endParaRPr lang="de-AT" b="0" dirty="0"/>
          </a:p>
        </p:txBody>
      </p:sp>
      <p:sp>
        <p:nvSpPr>
          <p:cNvPr id="3" name="Textplatzhalter 2">
            <a:extLst>
              <a:ext uri="{FF2B5EF4-FFF2-40B4-BE49-F238E27FC236}">
                <a16:creationId xmlns:a16="http://schemas.microsoft.com/office/drawing/2014/main" id="{7B45BC22-E3A0-409E-81B9-901763D6C949}"/>
              </a:ext>
            </a:extLst>
          </p:cNvPr>
          <p:cNvSpPr>
            <a:spLocks noGrp="1"/>
          </p:cNvSpPr>
          <p:nvPr>
            <p:ph type="body" sz="quarter" idx="11"/>
          </p:nvPr>
        </p:nvSpPr>
        <p:spPr>
          <a:xfrm>
            <a:off x="1308101" y="1549401"/>
            <a:ext cx="4460965" cy="3592512"/>
          </a:xfrm>
        </p:spPr>
        <p:txBody>
          <a:bodyPr/>
          <a:lstStyle/>
          <a:p>
            <a:pPr marL="0" indent="0">
              <a:buNone/>
            </a:pPr>
            <a:r>
              <a:rPr lang="en-US" dirty="0"/>
              <a:t>Partnerships are </a:t>
            </a:r>
            <a:r>
              <a:rPr lang="en-US" dirty="0" err="1"/>
              <a:t>institutionalised</a:t>
            </a:r>
            <a:r>
              <a:rPr lang="en-US" dirty="0"/>
              <a:t> at TU Wien in competence centers, networks and projects. </a:t>
            </a:r>
          </a:p>
          <a:p>
            <a:pPr marL="0" indent="0">
              <a:buNone/>
            </a:pPr>
            <a:r>
              <a:rPr lang="en-US" dirty="0"/>
              <a:t>In addition, the TU Wien has a major role in the Austrian Science Fund’s (FWF).</a:t>
            </a:r>
            <a:endParaRPr lang="de-AT" dirty="0"/>
          </a:p>
        </p:txBody>
      </p:sp>
      <p:sp>
        <p:nvSpPr>
          <p:cNvPr id="5" name="Textplatzhalter 4">
            <a:extLst>
              <a:ext uri="{FF2B5EF4-FFF2-40B4-BE49-F238E27FC236}">
                <a16:creationId xmlns:a16="http://schemas.microsoft.com/office/drawing/2014/main" id="{BD304E32-EED9-4678-9B4C-DF1EF1C69E81}"/>
              </a:ext>
            </a:extLst>
          </p:cNvPr>
          <p:cNvSpPr>
            <a:spLocks noGrp="1"/>
          </p:cNvSpPr>
          <p:nvPr>
            <p:ph type="body" sz="quarter" idx="20"/>
          </p:nvPr>
        </p:nvSpPr>
        <p:spPr/>
        <p:txBody>
          <a:bodyPr/>
          <a:lstStyle/>
          <a:p>
            <a:r>
              <a:rPr lang="de-AT" dirty="0"/>
              <a:t>© TU Wien</a:t>
            </a:r>
          </a:p>
        </p:txBody>
      </p:sp>
      <p:sp>
        <p:nvSpPr>
          <p:cNvPr id="6" name="Fußzeilenplatzhalter 5">
            <a:extLst>
              <a:ext uri="{FF2B5EF4-FFF2-40B4-BE49-F238E27FC236}">
                <a16:creationId xmlns:a16="http://schemas.microsoft.com/office/drawing/2014/main" id="{BB6D4DE6-68BF-47A4-8F7D-B152DAB310F0}"/>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00C95FB6-7735-4C31-90F1-34C3D1B4C4D6}"/>
              </a:ext>
            </a:extLst>
          </p:cNvPr>
          <p:cNvSpPr>
            <a:spLocks noGrp="1"/>
          </p:cNvSpPr>
          <p:nvPr>
            <p:ph type="sldNum" sz="quarter" idx="15"/>
          </p:nvPr>
        </p:nvSpPr>
        <p:spPr/>
        <p:txBody>
          <a:bodyPr/>
          <a:lstStyle/>
          <a:p>
            <a:fld id="{418F7AD7-DC47-44A0-A9D7-F1C17BFD6F09}" type="slidenum">
              <a:rPr lang="de-AT" smtClean="0"/>
              <a:pPr/>
              <a:t>35</a:t>
            </a:fld>
            <a:endParaRPr lang="de-AT" dirty="0"/>
          </a:p>
        </p:txBody>
      </p:sp>
      <p:pic>
        <p:nvPicPr>
          <p:cNvPr id="11" name="Bildplatzhalter 10" descr="Handeschütteln beim Messestand der TU Wien">
            <a:extLst>
              <a:ext uri="{FF2B5EF4-FFF2-40B4-BE49-F238E27FC236}">
                <a16:creationId xmlns:a16="http://schemas.microsoft.com/office/drawing/2014/main" id="{71B297B2-F687-485A-9652-DB165DEE869F}"/>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15437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5F56E-A896-4BB1-A5C9-B77246115F1C}"/>
              </a:ext>
            </a:extLst>
          </p:cNvPr>
          <p:cNvSpPr>
            <a:spLocks noGrp="1"/>
          </p:cNvSpPr>
          <p:nvPr>
            <p:ph type="title"/>
          </p:nvPr>
        </p:nvSpPr>
        <p:spPr/>
        <p:txBody>
          <a:bodyPr/>
          <a:lstStyle/>
          <a:p>
            <a:r>
              <a:rPr lang="de-AT" dirty="0"/>
              <a:t>Partnerships</a:t>
            </a:r>
            <a:endParaRPr lang="de-AT" b="0" dirty="0"/>
          </a:p>
        </p:txBody>
      </p:sp>
      <p:sp>
        <p:nvSpPr>
          <p:cNvPr id="3" name="Textplatzhalter 2">
            <a:extLst>
              <a:ext uri="{FF2B5EF4-FFF2-40B4-BE49-F238E27FC236}">
                <a16:creationId xmlns:a16="http://schemas.microsoft.com/office/drawing/2014/main" id="{2FBF5B2C-AD08-420B-B673-147F6E2686AB}"/>
              </a:ext>
            </a:extLst>
          </p:cNvPr>
          <p:cNvSpPr>
            <a:spLocks noGrp="1"/>
          </p:cNvSpPr>
          <p:nvPr>
            <p:ph type="body" sz="quarter" idx="11"/>
          </p:nvPr>
        </p:nvSpPr>
        <p:spPr>
          <a:xfrm>
            <a:off x="1308101" y="1549400"/>
            <a:ext cx="4545500" cy="4346575"/>
          </a:xfrm>
        </p:spPr>
        <p:txBody>
          <a:bodyPr/>
          <a:lstStyle/>
          <a:p>
            <a:pPr marL="0" indent="0">
              <a:buNone/>
            </a:pPr>
            <a:r>
              <a:rPr lang="en-US" sz="2000" dirty="0"/>
              <a:t>In the field of applied research, TU Wien is represented in a range of </a:t>
            </a:r>
            <a:r>
              <a:rPr lang="en-US" sz="2000" dirty="0" err="1"/>
              <a:t>programmes</a:t>
            </a:r>
            <a:r>
              <a:rPr lang="en-US" sz="2000" dirty="0"/>
              <a:t> and initiatives at the Austrian Research Promotion Agency (FFG) and takes on a coordinating role in some areas (e.g. COMET </a:t>
            </a:r>
            <a:r>
              <a:rPr lang="en-US" sz="2000" dirty="0" err="1"/>
              <a:t>programme</a:t>
            </a:r>
            <a:r>
              <a:rPr lang="en-US" sz="2000" dirty="0"/>
              <a:t>, R&amp;D infrastructure). </a:t>
            </a:r>
          </a:p>
          <a:p>
            <a:pPr marL="0" indent="0">
              <a:buNone/>
            </a:pPr>
            <a:r>
              <a:rPr lang="en-US" sz="2000" dirty="0"/>
              <a:t>It is the leading Austrian university at the laboratories of the Christian Doppler Research Association </a:t>
            </a:r>
            <a:r>
              <a:rPr lang="de-DE" sz="2000" dirty="0"/>
              <a:t>(CD </a:t>
            </a:r>
            <a:r>
              <a:rPr lang="de-DE" sz="2000" dirty="0" err="1"/>
              <a:t>laboratory</a:t>
            </a:r>
            <a:r>
              <a:rPr lang="de-DE" sz="2000" dirty="0"/>
              <a:t>).</a:t>
            </a:r>
          </a:p>
          <a:p>
            <a:pPr marL="0" indent="0">
              <a:buNone/>
            </a:pPr>
            <a:endParaRPr lang="de-AT" dirty="0"/>
          </a:p>
        </p:txBody>
      </p:sp>
      <p:sp>
        <p:nvSpPr>
          <p:cNvPr id="5" name="Textplatzhalter 4">
            <a:extLst>
              <a:ext uri="{FF2B5EF4-FFF2-40B4-BE49-F238E27FC236}">
                <a16:creationId xmlns:a16="http://schemas.microsoft.com/office/drawing/2014/main" id="{4B326AF0-D68B-40A4-9E27-CA983AB7E951}"/>
              </a:ext>
            </a:extLst>
          </p:cNvPr>
          <p:cNvSpPr>
            <a:spLocks noGrp="1"/>
          </p:cNvSpPr>
          <p:nvPr>
            <p:ph type="body" sz="quarter" idx="20"/>
          </p:nvPr>
        </p:nvSpPr>
        <p:spPr/>
        <p:txBody>
          <a:bodyPr/>
          <a:lstStyle/>
          <a:p>
            <a:r>
              <a:rPr lang="de-AT" dirty="0"/>
              <a:t>© TU Wien</a:t>
            </a:r>
          </a:p>
        </p:txBody>
      </p:sp>
      <p:sp>
        <p:nvSpPr>
          <p:cNvPr id="6" name="Fußzeilenplatzhalter 5">
            <a:extLst>
              <a:ext uri="{FF2B5EF4-FFF2-40B4-BE49-F238E27FC236}">
                <a16:creationId xmlns:a16="http://schemas.microsoft.com/office/drawing/2014/main" id="{3BF344E6-4A8E-4E27-977F-A65AD627A913}"/>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E084CAF8-BE96-453B-9118-91A953284B65}"/>
              </a:ext>
            </a:extLst>
          </p:cNvPr>
          <p:cNvSpPr>
            <a:spLocks noGrp="1"/>
          </p:cNvSpPr>
          <p:nvPr>
            <p:ph type="sldNum" sz="quarter" idx="15"/>
          </p:nvPr>
        </p:nvSpPr>
        <p:spPr/>
        <p:txBody>
          <a:bodyPr/>
          <a:lstStyle/>
          <a:p>
            <a:fld id="{418F7AD7-DC47-44A0-A9D7-F1C17BFD6F09}" type="slidenum">
              <a:rPr lang="de-AT" smtClean="0"/>
              <a:pPr/>
              <a:t>36</a:t>
            </a:fld>
            <a:endParaRPr lang="de-AT" dirty="0"/>
          </a:p>
        </p:txBody>
      </p:sp>
      <p:pic>
        <p:nvPicPr>
          <p:cNvPr id="11" name="Bildplatzhalter 10" descr="Betrachtungen am Messestand der TU Wien">
            <a:extLst>
              <a:ext uri="{FF2B5EF4-FFF2-40B4-BE49-F238E27FC236}">
                <a16:creationId xmlns:a16="http://schemas.microsoft.com/office/drawing/2014/main" id="{72A4EA35-2C34-40B1-8790-A883168E2D59}"/>
              </a:ext>
              <a:ext uri="{C183D7F6-B498-43B3-948B-1728B52AA6E4}">
                <adec:decorative xmlns:adec="http://schemas.microsoft.com/office/drawing/2017/decorative" val="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82788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FAAED-62F4-4C54-8AA2-7D67C84F6F6A}"/>
              </a:ext>
            </a:extLst>
          </p:cNvPr>
          <p:cNvSpPr>
            <a:spLocks noGrp="1"/>
          </p:cNvSpPr>
          <p:nvPr>
            <p:ph type="title"/>
          </p:nvPr>
        </p:nvSpPr>
        <p:spPr/>
        <p:txBody>
          <a:bodyPr/>
          <a:lstStyle/>
          <a:p>
            <a:r>
              <a:rPr lang="en-US" dirty="0"/>
              <a:t>Development of Third Party Funds </a:t>
            </a:r>
            <a:br>
              <a:rPr lang="en-US" sz="1800" b="0" dirty="0">
                <a:solidFill>
                  <a:srgbClr val="949698"/>
                </a:solidFill>
                <a:latin typeface="Arial" panose="020B0604020202020204" pitchFamily="34" charset="0"/>
              </a:rPr>
            </a:br>
            <a:endParaRPr lang="de-AT" dirty="0"/>
          </a:p>
        </p:txBody>
      </p:sp>
      <p:graphicFrame>
        <p:nvGraphicFramePr>
          <p:cNvPr id="14" name="Inhaltsplatzhalter 13" descr="Drittmittelentwicklung von 2006 (41,8 Millionen) bis 2022 (105,4 Millionen)">
            <a:extLst>
              <a:ext uri="{FF2B5EF4-FFF2-40B4-BE49-F238E27FC236}">
                <a16:creationId xmlns:a16="http://schemas.microsoft.com/office/drawing/2014/main" id="{6A119F53-8C51-4279-874D-55F5CDAF8B8D}"/>
              </a:ext>
            </a:extLst>
          </p:cNvPr>
          <p:cNvGraphicFramePr>
            <a:graphicFrameLocks noGrp="1"/>
          </p:cNvGraphicFramePr>
          <p:nvPr>
            <p:ph idx="1"/>
            <p:extLst>
              <p:ext uri="{D42A27DB-BD31-4B8C-83A1-F6EECF244321}">
                <p14:modId xmlns:p14="http://schemas.microsoft.com/office/powerpoint/2010/main" val="1442001215"/>
              </p:ext>
            </p:extLst>
          </p:nvPr>
        </p:nvGraphicFramePr>
        <p:xfrm>
          <a:off x="1233054" y="1549400"/>
          <a:ext cx="10619510" cy="4175125"/>
        </p:xfrm>
        <a:graphic>
          <a:graphicData uri="http://schemas.openxmlformats.org/drawingml/2006/chart">
            <c:chart xmlns:c="http://schemas.openxmlformats.org/drawingml/2006/chart" xmlns:r="http://schemas.openxmlformats.org/officeDocument/2006/relationships" r:id="rId2"/>
          </a:graphicData>
        </a:graphic>
      </p:graphicFrame>
      <p:sp>
        <p:nvSpPr>
          <p:cNvPr id="5" name="Fußzeilenplatzhalter 4">
            <a:extLst>
              <a:ext uri="{FF2B5EF4-FFF2-40B4-BE49-F238E27FC236}">
                <a16:creationId xmlns:a16="http://schemas.microsoft.com/office/drawing/2014/main" id="{7406F474-E5D9-4B6D-B2AB-C582374111FA}"/>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7E44449A-1AFE-4C56-B197-AA6C67AA5910}"/>
              </a:ext>
            </a:extLst>
          </p:cNvPr>
          <p:cNvSpPr>
            <a:spLocks noGrp="1"/>
          </p:cNvSpPr>
          <p:nvPr>
            <p:ph type="sldNum" sz="quarter" idx="15"/>
          </p:nvPr>
        </p:nvSpPr>
        <p:spPr/>
        <p:txBody>
          <a:bodyPr/>
          <a:lstStyle/>
          <a:p>
            <a:fld id="{418F7AD7-DC47-44A0-A9D7-F1C17BFD6F09}" type="slidenum">
              <a:rPr lang="de-AT" smtClean="0"/>
              <a:pPr/>
              <a:t>37</a:t>
            </a:fld>
            <a:endParaRPr lang="de-AT" dirty="0"/>
          </a:p>
        </p:txBody>
      </p:sp>
      <p:sp>
        <p:nvSpPr>
          <p:cNvPr id="4" name="Textfeld 3">
            <a:extLst>
              <a:ext uri="{FF2B5EF4-FFF2-40B4-BE49-F238E27FC236}">
                <a16:creationId xmlns:a16="http://schemas.microsoft.com/office/drawing/2014/main" id="{07D6C5F2-45C5-473F-9A25-5E70CF9EF6A9}"/>
              </a:ext>
            </a:extLst>
          </p:cNvPr>
          <p:cNvSpPr txBox="1"/>
          <p:nvPr/>
        </p:nvSpPr>
        <p:spPr>
          <a:xfrm>
            <a:off x="1307065" y="5813777"/>
            <a:ext cx="5184046" cy="553998"/>
          </a:xfrm>
          <a:prstGeom prst="rect">
            <a:avLst/>
          </a:prstGeom>
          <a:noFill/>
        </p:spPr>
        <p:txBody>
          <a:bodyPr wrap="square" rtlCol="0">
            <a:spAutoFit/>
          </a:bodyPr>
          <a:lstStyle/>
          <a:p>
            <a:r>
              <a:rPr lang="de-DE" sz="1200" dirty="0"/>
              <a:t>As </a:t>
            </a:r>
            <a:r>
              <a:rPr lang="de-DE" sz="1200" dirty="0" err="1"/>
              <a:t>of</a:t>
            </a:r>
            <a:r>
              <a:rPr lang="de-DE" sz="1200" dirty="0"/>
              <a:t> 2022, source: </a:t>
            </a:r>
            <a:r>
              <a:rPr lang="de-AT" sz="1200" dirty="0" err="1"/>
              <a:t>Intellectual</a:t>
            </a:r>
            <a:r>
              <a:rPr lang="de-AT" sz="1200" dirty="0"/>
              <a:t> Capital Report </a:t>
            </a:r>
            <a:r>
              <a:rPr lang="de-DE" sz="1200" dirty="0"/>
              <a:t>2022</a:t>
            </a:r>
          </a:p>
          <a:p>
            <a:endParaRPr lang="de-AT" dirty="0"/>
          </a:p>
        </p:txBody>
      </p:sp>
    </p:spTree>
    <p:extLst>
      <p:ext uri="{BB962C8B-B14F-4D97-AF65-F5344CB8AC3E}">
        <p14:creationId xmlns:p14="http://schemas.microsoft.com/office/powerpoint/2010/main" val="4273884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7FE998E-7EFF-435A-A89C-DDA30A998A92}"/>
              </a:ext>
            </a:extLst>
          </p:cNvPr>
          <p:cNvSpPr>
            <a:spLocks noGrp="1"/>
          </p:cNvSpPr>
          <p:nvPr>
            <p:ph type="body" sz="quarter" idx="17"/>
          </p:nvPr>
        </p:nvSpPr>
        <p:spPr/>
        <p:txBody>
          <a:bodyPr/>
          <a:lstStyle/>
          <a:p>
            <a:r>
              <a:rPr lang="de-AT" dirty="0"/>
              <a:t>© TU Wien</a:t>
            </a:r>
          </a:p>
        </p:txBody>
      </p:sp>
      <p:sp>
        <p:nvSpPr>
          <p:cNvPr id="5" name="Fußzeilenplatzhalter 4">
            <a:extLst>
              <a:ext uri="{FF2B5EF4-FFF2-40B4-BE49-F238E27FC236}">
                <a16:creationId xmlns:a16="http://schemas.microsoft.com/office/drawing/2014/main" id="{2D195408-FFE0-44DC-A10C-B2C67635A69D}"/>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EA60ADA6-7BC9-4E26-93FD-CC5A2A4FF487}"/>
              </a:ext>
            </a:extLst>
          </p:cNvPr>
          <p:cNvSpPr>
            <a:spLocks noGrp="1"/>
          </p:cNvSpPr>
          <p:nvPr>
            <p:ph type="sldNum" sz="quarter" idx="15"/>
          </p:nvPr>
        </p:nvSpPr>
        <p:spPr/>
        <p:txBody>
          <a:bodyPr/>
          <a:lstStyle/>
          <a:p>
            <a:fld id="{418F7AD7-DC47-44A0-A9D7-F1C17BFD6F09}" type="slidenum">
              <a:rPr lang="de-AT" smtClean="0"/>
              <a:pPr/>
              <a:t>38</a:t>
            </a:fld>
            <a:endParaRPr lang="de-AT" dirty="0"/>
          </a:p>
        </p:txBody>
      </p:sp>
      <p:pic>
        <p:nvPicPr>
          <p:cNvPr id="10" name="Bildplatzhalter 9" descr="drei Personen im Gespräch auf TU Wien Messestand">
            <a:extLst>
              <a:ext uri="{FF2B5EF4-FFF2-40B4-BE49-F238E27FC236}">
                <a16:creationId xmlns:a16="http://schemas.microsoft.com/office/drawing/2014/main" id="{B4365715-7D0E-46F8-95FF-BC8847F84A5E}"/>
              </a:ext>
              <a:ext uri="{C183D7F6-B498-43B3-948B-1728B52AA6E4}">
                <adec:decorative xmlns:adec="http://schemas.microsoft.com/office/drawing/2017/decorative" val="0"/>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1" y="0"/>
            <a:ext cx="12190029" cy="6062400"/>
          </a:xfrm>
        </p:spPr>
      </p:pic>
      <p:sp>
        <p:nvSpPr>
          <p:cNvPr id="11" name="Titel 2">
            <a:extLst>
              <a:ext uri="{FF2B5EF4-FFF2-40B4-BE49-F238E27FC236}">
                <a16:creationId xmlns:a16="http://schemas.microsoft.com/office/drawing/2014/main" id="{E1266B6D-FC62-4BE2-B323-2E840E13BEF2}"/>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a:ln w="12700">
                  <a:solidFill>
                    <a:srgbClr val="006699"/>
                  </a:solidFill>
                </a:ln>
                <a:latin typeface="Arial Black" panose="020B0A04020102020204" pitchFamily="34" charset="0"/>
              </a:rPr>
              <a:t>Tuw international</a:t>
            </a:r>
          </a:p>
        </p:txBody>
      </p:sp>
    </p:spTree>
    <p:extLst>
      <p:ext uri="{BB962C8B-B14F-4D97-AF65-F5344CB8AC3E}">
        <p14:creationId xmlns:p14="http://schemas.microsoft.com/office/powerpoint/2010/main" val="2150265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441FE-0051-4F43-A8CE-A51413A18B8C}"/>
              </a:ext>
            </a:extLst>
          </p:cNvPr>
          <p:cNvSpPr>
            <a:spLocks noGrp="1"/>
          </p:cNvSpPr>
          <p:nvPr>
            <p:ph type="title"/>
          </p:nvPr>
        </p:nvSpPr>
        <p:spPr/>
        <p:txBody>
          <a:bodyPr/>
          <a:lstStyle/>
          <a:p>
            <a:r>
              <a:rPr lang="de-AT" dirty="0" err="1"/>
              <a:t>Internationalisation</a:t>
            </a:r>
            <a:endParaRPr lang="de-AT" dirty="0"/>
          </a:p>
        </p:txBody>
      </p:sp>
      <p:sp>
        <p:nvSpPr>
          <p:cNvPr id="3" name="Inhaltsplatzhalter 2">
            <a:extLst>
              <a:ext uri="{FF2B5EF4-FFF2-40B4-BE49-F238E27FC236}">
                <a16:creationId xmlns:a16="http://schemas.microsoft.com/office/drawing/2014/main" id="{0E481F70-0588-4AB7-A5E3-18354947ACDF}"/>
              </a:ext>
            </a:extLst>
          </p:cNvPr>
          <p:cNvSpPr>
            <a:spLocks noGrp="1"/>
          </p:cNvSpPr>
          <p:nvPr>
            <p:ph idx="1"/>
          </p:nvPr>
        </p:nvSpPr>
        <p:spPr/>
        <p:txBody>
          <a:bodyPr/>
          <a:lstStyle/>
          <a:p>
            <a:pPr marL="0" indent="0">
              <a:buNone/>
            </a:pPr>
            <a:r>
              <a:rPr lang="en-US" dirty="0"/>
              <a:t>TU Wien pursues a cosmopolitan approach and considers itself to be part of a globally interconnected research and education landscape.</a:t>
            </a:r>
          </a:p>
          <a:p>
            <a:pPr marL="0" indent="0">
              <a:buNone/>
            </a:pPr>
            <a:r>
              <a:rPr lang="en-US" dirty="0" err="1"/>
              <a:t>Internationalisation</a:t>
            </a:r>
            <a:r>
              <a:rPr lang="en-US" dirty="0"/>
              <a:t> also helps to increase the quality of research, teaching and services, and is therefore actively embraced at TU Wien. This is reflected in the </a:t>
            </a:r>
            <a:r>
              <a:rPr lang="en-US" dirty="0" err="1"/>
              <a:t>organisation</a:t>
            </a:r>
            <a:r>
              <a:rPr lang="en-US" dirty="0"/>
              <a:t> of and participation in international teaching and research </a:t>
            </a:r>
            <a:r>
              <a:rPr lang="en-US" dirty="0" err="1"/>
              <a:t>programmes</a:t>
            </a:r>
            <a:r>
              <a:rPr lang="en-US" dirty="0"/>
              <a:t> and collaborations as well as multilateral university networks. Almost a third of its students and research staff originate from outside Austria. </a:t>
            </a:r>
          </a:p>
        </p:txBody>
      </p:sp>
      <p:sp>
        <p:nvSpPr>
          <p:cNvPr id="5" name="Fußzeilenplatzhalter 4">
            <a:extLst>
              <a:ext uri="{FF2B5EF4-FFF2-40B4-BE49-F238E27FC236}">
                <a16:creationId xmlns:a16="http://schemas.microsoft.com/office/drawing/2014/main" id="{1E2EC203-072A-4B41-9D33-CE87710200A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35AC58F6-AC81-408F-BC86-90390AAB239E}"/>
              </a:ext>
            </a:extLst>
          </p:cNvPr>
          <p:cNvSpPr>
            <a:spLocks noGrp="1"/>
          </p:cNvSpPr>
          <p:nvPr>
            <p:ph type="sldNum" sz="quarter" idx="15"/>
          </p:nvPr>
        </p:nvSpPr>
        <p:spPr/>
        <p:txBody>
          <a:bodyPr/>
          <a:lstStyle/>
          <a:p>
            <a:fld id="{418F7AD7-DC47-44A0-A9D7-F1C17BFD6F09}" type="slidenum">
              <a:rPr lang="de-AT" smtClean="0"/>
              <a:pPr/>
              <a:t>39</a:t>
            </a:fld>
            <a:endParaRPr lang="de-AT" dirty="0"/>
          </a:p>
        </p:txBody>
      </p:sp>
    </p:spTree>
    <p:extLst>
      <p:ext uri="{BB962C8B-B14F-4D97-AF65-F5344CB8AC3E}">
        <p14:creationId xmlns:p14="http://schemas.microsoft.com/office/powerpoint/2010/main" val="640417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175E1-3187-4B39-9C37-973CC7C15B29}"/>
              </a:ext>
            </a:extLst>
          </p:cNvPr>
          <p:cNvSpPr>
            <a:spLocks noGrp="1"/>
          </p:cNvSpPr>
          <p:nvPr>
            <p:ph type="title"/>
          </p:nvPr>
        </p:nvSpPr>
        <p:spPr/>
        <p:txBody>
          <a:bodyPr/>
          <a:lstStyle/>
          <a:p>
            <a:r>
              <a:rPr lang="de-AT" dirty="0"/>
              <a:t>‘Technology </a:t>
            </a:r>
            <a:r>
              <a:rPr lang="de-AT" dirty="0" err="1"/>
              <a:t>for</a:t>
            </a:r>
            <a:r>
              <a:rPr lang="de-AT" dirty="0"/>
              <a:t> </a:t>
            </a:r>
            <a:r>
              <a:rPr lang="de-AT" dirty="0" err="1"/>
              <a:t>people</a:t>
            </a:r>
            <a:r>
              <a:rPr lang="de-AT" dirty="0"/>
              <a:t>’ | Research and Teaching</a:t>
            </a:r>
          </a:p>
        </p:txBody>
      </p:sp>
      <p:sp>
        <p:nvSpPr>
          <p:cNvPr id="3" name="Inhaltsplatzhalter 2">
            <a:extLst>
              <a:ext uri="{FF2B5EF4-FFF2-40B4-BE49-F238E27FC236}">
                <a16:creationId xmlns:a16="http://schemas.microsoft.com/office/drawing/2014/main" id="{298B57DF-464D-478E-A0CC-084C1487508C}"/>
              </a:ext>
            </a:extLst>
          </p:cNvPr>
          <p:cNvSpPr>
            <a:spLocks noGrp="1"/>
          </p:cNvSpPr>
          <p:nvPr>
            <p:ph idx="1"/>
          </p:nvPr>
        </p:nvSpPr>
        <p:spPr/>
        <p:txBody>
          <a:bodyPr/>
          <a:lstStyle/>
          <a:p>
            <a:pPr marL="0" indent="0">
              <a:buNone/>
            </a:pPr>
            <a:r>
              <a:rPr lang="en-US" dirty="0"/>
              <a:t>The research at TU Wien is constantly developing and rests on two pillars: </a:t>
            </a:r>
          </a:p>
          <a:p>
            <a:pPr marL="0" indent="0">
              <a:buNone/>
            </a:pPr>
            <a:endParaRPr lang="de-AT" sz="1800" dirty="0">
              <a:latin typeface="Arial" panose="020B0604020202020204" pitchFamily="34" charset="0"/>
            </a:endParaRPr>
          </a:p>
          <a:p>
            <a:r>
              <a:rPr lang="en-US" sz="1800" dirty="0">
                <a:latin typeface="Arial" panose="020B0604020202020204" pitchFamily="34" charset="0"/>
              </a:rPr>
              <a:t> </a:t>
            </a:r>
            <a:r>
              <a:rPr lang="en-US" dirty="0"/>
              <a:t>basic research differentiated according to discipline </a:t>
            </a:r>
            <a:endParaRPr lang="de-AT" sz="1800" dirty="0">
              <a:latin typeface="Arial" panose="020B0604020202020204" pitchFamily="34" charset="0"/>
            </a:endParaRPr>
          </a:p>
          <a:p>
            <a:r>
              <a:rPr lang="de-AT" sz="1800" dirty="0">
                <a:latin typeface="Arial" panose="020B0604020202020204" pitchFamily="34" charset="0"/>
              </a:rPr>
              <a:t> </a:t>
            </a:r>
            <a:r>
              <a:rPr lang="de-AT" dirty="0" err="1"/>
              <a:t>application-oriented</a:t>
            </a:r>
            <a:r>
              <a:rPr lang="de-AT" dirty="0"/>
              <a:t> </a:t>
            </a:r>
            <a:r>
              <a:rPr lang="de-AT" dirty="0" err="1"/>
              <a:t>university</a:t>
            </a:r>
            <a:r>
              <a:rPr lang="de-AT" dirty="0"/>
              <a:t> </a:t>
            </a:r>
            <a:r>
              <a:rPr lang="de-AT" dirty="0" err="1"/>
              <a:t>research</a:t>
            </a:r>
            <a:r>
              <a:rPr lang="de-AT" dirty="0"/>
              <a:t> </a:t>
            </a:r>
          </a:p>
          <a:p>
            <a:pPr marL="0" indent="0">
              <a:buNone/>
            </a:pPr>
            <a:endParaRPr lang="de-AT" sz="1800" dirty="0">
              <a:latin typeface="Arial" panose="020B0604020202020204" pitchFamily="34" charset="0"/>
            </a:endParaRPr>
          </a:p>
          <a:p>
            <a:pPr marL="0" indent="0">
              <a:buNone/>
            </a:pPr>
            <a:r>
              <a:rPr lang="en-US" dirty="0"/>
              <a:t>In its teaching, TU Wien places great value on communicating not only principles but also the ability to acquire knowledge. Students are therefore involved in ongoing research projects. A major focus in these activities is equal opportunity. All members of TU Wien must have the opportunity to </a:t>
            </a:r>
            <a:r>
              <a:rPr lang="en-US" dirty="0" err="1"/>
              <a:t>realise</a:t>
            </a:r>
            <a:r>
              <a:rPr lang="en-US" dirty="0"/>
              <a:t> their full potential. For this reason, women in particular are supported, as they are typically underrepresented in technical fields.</a:t>
            </a:r>
          </a:p>
        </p:txBody>
      </p:sp>
      <p:sp>
        <p:nvSpPr>
          <p:cNvPr id="5" name="Fußzeilenplatzhalter 4">
            <a:extLst>
              <a:ext uri="{FF2B5EF4-FFF2-40B4-BE49-F238E27FC236}">
                <a16:creationId xmlns:a16="http://schemas.microsoft.com/office/drawing/2014/main" id="{E9BB2970-914F-4D69-B108-0C581192FF2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C69A085F-FC23-4323-BFF0-B7C9500AE76F}"/>
              </a:ext>
            </a:extLst>
          </p:cNvPr>
          <p:cNvSpPr>
            <a:spLocks noGrp="1"/>
          </p:cNvSpPr>
          <p:nvPr>
            <p:ph type="sldNum" sz="quarter" idx="15"/>
          </p:nvPr>
        </p:nvSpPr>
        <p:spPr/>
        <p:txBody>
          <a:bodyPr/>
          <a:lstStyle/>
          <a:p>
            <a:fld id="{418F7AD7-DC47-44A0-A9D7-F1C17BFD6F09}" type="slidenum">
              <a:rPr lang="de-AT" smtClean="0"/>
              <a:pPr/>
              <a:t>4</a:t>
            </a:fld>
            <a:endParaRPr lang="de-AT" dirty="0"/>
          </a:p>
        </p:txBody>
      </p:sp>
    </p:spTree>
    <p:extLst>
      <p:ext uri="{BB962C8B-B14F-4D97-AF65-F5344CB8AC3E}">
        <p14:creationId xmlns:p14="http://schemas.microsoft.com/office/powerpoint/2010/main" val="1705426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441FE-0051-4F43-A8CE-A51413A18B8C}"/>
              </a:ext>
            </a:extLst>
          </p:cNvPr>
          <p:cNvSpPr>
            <a:spLocks noGrp="1"/>
          </p:cNvSpPr>
          <p:nvPr>
            <p:ph type="title"/>
          </p:nvPr>
        </p:nvSpPr>
        <p:spPr/>
        <p:txBody>
          <a:bodyPr/>
          <a:lstStyle/>
          <a:p>
            <a:r>
              <a:rPr lang="de-AT" dirty="0" err="1"/>
              <a:t>Internationalisation</a:t>
            </a:r>
            <a:r>
              <a:rPr lang="de-AT" dirty="0"/>
              <a:t> </a:t>
            </a:r>
            <a:r>
              <a:rPr lang="de-AT" dirty="0" err="1"/>
              <a:t>strategy</a:t>
            </a:r>
            <a:r>
              <a:rPr lang="de-AT" dirty="0"/>
              <a:t> </a:t>
            </a:r>
            <a:endParaRPr lang="de-AT" b="0" dirty="0"/>
          </a:p>
        </p:txBody>
      </p:sp>
      <p:sp>
        <p:nvSpPr>
          <p:cNvPr id="3" name="Inhaltsplatzhalter 2">
            <a:extLst>
              <a:ext uri="{FF2B5EF4-FFF2-40B4-BE49-F238E27FC236}">
                <a16:creationId xmlns:a16="http://schemas.microsoft.com/office/drawing/2014/main" id="{0E481F70-0588-4AB7-A5E3-18354947ACDF}"/>
              </a:ext>
            </a:extLst>
          </p:cNvPr>
          <p:cNvSpPr>
            <a:spLocks noGrp="1"/>
          </p:cNvSpPr>
          <p:nvPr>
            <p:ph idx="1"/>
          </p:nvPr>
        </p:nvSpPr>
        <p:spPr>
          <a:xfrm>
            <a:off x="1308100" y="1549400"/>
            <a:ext cx="9577388" cy="4175125"/>
          </a:xfrm>
        </p:spPr>
        <p:txBody>
          <a:bodyPr/>
          <a:lstStyle/>
          <a:p>
            <a:pPr marL="0" indent="0">
              <a:buNone/>
            </a:pPr>
            <a:r>
              <a:rPr lang="en-US" dirty="0"/>
              <a:t>TU Wien therefore pursues a strategy of successful international networking. This includes: </a:t>
            </a:r>
          </a:p>
          <a:p>
            <a:pPr marL="0" indent="0">
              <a:buNone/>
            </a:pPr>
            <a:endParaRPr lang="de-AT" sz="1800" dirty="0">
              <a:solidFill>
                <a:srgbClr val="000000"/>
              </a:solidFill>
              <a:latin typeface="Arial" panose="020B0604020202020204" pitchFamily="34" charset="0"/>
            </a:endParaRPr>
          </a:p>
          <a:p>
            <a:r>
              <a:rPr lang="en-US" dirty="0"/>
              <a:t>Forming bilateral university partnerships to take advantage of regional and subject-based strengths </a:t>
            </a:r>
          </a:p>
          <a:p>
            <a:r>
              <a:rPr lang="en-US" dirty="0"/>
              <a:t>Securing an attractive, intercultural teaching and research environment at TU Wien </a:t>
            </a:r>
          </a:p>
          <a:p>
            <a:r>
              <a:rPr lang="en-US" dirty="0"/>
              <a:t>Promoting the mobility of students, teaching staff and researchers </a:t>
            </a:r>
            <a:endParaRPr lang="de-AT" sz="1800" dirty="0">
              <a:solidFill>
                <a:srgbClr val="000000"/>
              </a:solidFill>
              <a:latin typeface="Arial" panose="020B0604020202020204" pitchFamily="34" charset="0"/>
            </a:endParaRPr>
          </a:p>
          <a:p>
            <a:r>
              <a:rPr lang="en-US" dirty="0"/>
              <a:t>Developing suitable marketing strategies to increase international visibility and attract the ‘best minds’. </a:t>
            </a:r>
          </a:p>
        </p:txBody>
      </p:sp>
      <p:sp>
        <p:nvSpPr>
          <p:cNvPr id="5" name="Fußzeilenplatzhalter 4">
            <a:extLst>
              <a:ext uri="{FF2B5EF4-FFF2-40B4-BE49-F238E27FC236}">
                <a16:creationId xmlns:a16="http://schemas.microsoft.com/office/drawing/2014/main" id="{1E2EC203-072A-4B41-9D33-CE87710200A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35AC58F6-AC81-408F-BC86-90390AAB239E}"/>
              </a:ext>
            </a:extLst>
          </p:cNvPr>
          <p:cNvSpPr>
            <a:spLocks noGrp="1"/>
          </p:cNvSpPr>
          <p:nvPr>
            <p:ph type="sldNum" sz="quarter" idx="15"/>
          </p:nvPr>
        </p:nvSpPr>
        <p:spPr/>
        <p:txBody>
          <a:bodyPr/>
          <a:lstStyle/>
          <a:p>
            <a:fld id="{418F7AD7-DC47-44A0-A9D7-F1C17BFD6F09}" type="slidenum">
              <a:rPr lang="de-AT" smtClean="0"/>
              <a:pPr/>
              <a:t>40</a:t>
            </a:fld>
            <a:endParaRPr lang="de-AT" dirty="0"/>
          </a:p>
        </p:txBody>
      </p:sp>
    </p:spTree>
    <p:extLst>
      <p:ext uri="{BB962C8B-B14F-4D97-AF65-F5344CB8AC3E}">
        <p14:creationId xmlns:p14="http://schemas.microsoft.com/office/powerpoint/2010/main" val="1961388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7553DFF-D605-40FC-8FC9-68007FD55534}"/>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B74442F8-D012-4F0E-BC0B-75CD625EB49E}"/>
              </a:ext>
            </a:extLst>
          </p:cNvPr>
          <p:cNvSpPr>
            <a:spLocks noGrp="1"/>
          </p:cNvSpPr>
          <p:nvPr>
            <p:ph type="sldNum" sz="quarter" idx="15"/>
          </p:nvPr>
        </p:nvSpPr>
        <p:spPr/>
        <p:txBody>
          <a:bodyPr/>
          <a:lstStyle/>
          <a:p>
            <a:fld id="{418F7AD7-DC47-44A0-A9D7-F1C17BFD6F09}" type="slidenum">
              <a:rPr lang="de-AT" smtClean="0"/>
              <a:pPr/>
              <a:t>41</a:t>
            </a:fld>
            <a:endParaRPr lang="de-AT" dirty="0"/>
          </a:p>
        </p:txBody>
      </p:sp>
      <p:pic>
        <p:nvPicPr>
          <p:cNvPr id="10" name="Bildplatzhalter 9" descr="blauer Hintergrund, darauf in weiß Zahnräder">
            <a:extLst>
              <a:ext uri="{FF2B5EF4-FFF2-40B4-BE49-F238E27FC236}">
                <a16:creationId xmlns:a16="http://schemas.microsoft.com/office/drawing/2014/main" id="{10380E46-85D8-422A-BE16-F645682F2C34}"/>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063380"/>
          </a:xfrm>
        </p:spPr>
      </p:pic>
      <p:sp>
        <p:nvSpPr>
          <p:cNvPr id="11" name="Titel 2">
            <a:extLst>
              <a:ext uri="{FF2B5EF4-FFF2-40B4-BE49-F238E27FC236}">
                <a16:creationId xmlns:a16="http://schemas.microsoft.com/office/drawing/2014/main" id="{68B1C11C-3C7F-4AA7-90BD-60AD0E99D855}"/>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a:ln w="12700">
                  <a:solidFill>
                    <a:srgbClr val="006699"/>
                  </a:solidFill>
                </a:ln>
                <a:latin typeface="Arial Black" panose="020B0A04020102020204" pitchFamily="34" charset="0"/>
              </a:rPr>
              <a:t>DIGITALISATION</a:t>
            </a:r>
            <a:r>
              <a:rPr lang="de-AT" dirty="0">
                <a:solidFill>
                  <a:srgbClr val="E7E8E8"/>
                </a:solidFill>
                <a:latin typeface="Arial" panose="020B0604020202020204" pitchFamily="34" charset="0"/>
              </a:rPr>
              <a:t> </a:t>
            </a:r>
            <a:endParaRPr lang="de-AT" cap="all" spc="300" dirty="0">
              <a:ln w="12700">
                <a:solidFill>
                  <a:srgbClr val="006699"/>
                </a:solidFill>
              </a:ln>
              <a:latin typeface="Arial Black" panose="020B0A04020102020204" pitchFamily="34" charset="0"/>
            </a:endParaRPr>
          </a:p>
        </p:txBody>
      </p:sp>
    </p:spTree>
    <p:extLst>
      <p:ext uri="{BB962C8B-B14F-4D97-AF65-F5344CB8AC3E}">
        <p14:creationId xmlns:p14="http://schemas.microsoft.com/office/powerpoint/2010/main" val="2585794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77DE5-5B34-4522-B078-458E09170417}"/>
              </a:ext>
            </a:extLst>
          </p:cNvPr>
          <p:cNvSpPr>
            <a:spLocks noGrp="1"/>
          </p:cNvSpPr>
          <p:nvPr>
            <p:ph type="title"/>
          </p:nvPr>
        </p:nvSpPr>
        <p:spPr/>
        <p:txBody>
          <a:bodyPr/>
          <a:lstStyle/>
          <a:p>
            <a:r>
              <a:rPr lang="de-AT" dirty="0" err="1"/>
              <a:t>Digitalisation</a:t>
            </a:r>
            <a:endParaRPr lang="de-AT" sz="2800" dirty="0"/>
          </a:p>
        </p:txBody>
      </p:sp>
      <p:sp>
        <p:nvSpPr>
          <p:cNvPr id="3" name="Inhaltsplatzhalter 2">
            <a:extLst>
              <a:ext uri="{FF2B5EF4-FFF2-40B4-BE49-F238E27FC236}">
                <a16:creationId xmlns:a16="http://schemas.microsoft.com/office/drawing/2014/main" id="{09BDA75C-0AEA-455B-8F2C-38319BFB785F}"/>
              </a:ext>
            </a:extLst>
          </p:cNvPr>
          <p:cNvSpPr>
            <a:spLocks noGrp="1"/>
          </p:cNvSpPr>
          <p:nvPr>
            <p:ph idx="1"/>
          </p:nvPr>
        </p:nvSpPr>
        <p:spPr/>
        <p:txBody>
          <a:bodyPr/>
          <a:lstStyle/>
          <a:p>
            <a:pPr marL="0" indent="0">
              <a:buNone/>
            </a:pPr>
            <a:r>
              <a:rPr lang="en-US" dirty="0"/>
              <a:t>As a technical university, TU Wien is best placed to continue to advance its role as an innovative driver of digital transformation within society. </a:t>
            </a:r>
          </a:p>
          <a:p>
            <a:pPr marL="0" indent="0">
              <a:buNone/>
            </a:pPr>
            <a:endParaRPr lang="de-DE" dirty="0"/>
          </a:p>
          <a:p>
            <a:pPr marL="0" indent="0">
              <a:buNone/>
            </a:pPr>
            <a:r>
              <a:rPr lang="de-AT" dirty="0"/>
              <a:t>The </a:t>
            </a:r>
            <a:r>
              <a:rPr lang="de-AT" dirty="0" err="1"/>
              <a:t>focus</a:t>
            </a:r>
            <a:r>
              <a:rPr lang="de-AT" dirty="0"/>
              <a:t> </a:t>
            </a:r>
            <a:r>
              <a:rPr lang="de-AT" dirty="0" err="1"/>
              <a:t>is</a:t>
            </a:r>
            <a:r>
              <a:rPr lang="de-AT" dirty="0"/>
              <a:t> on: </a:t>
            </a:r>
          </a:p>
          <a:p>
            <a:pPr marL="0" indent="0">
              <a:buNone/>
            </a:pPr>
            <a:endParaRPr lang="de-AT" sz="1800" dirty="0">
              <a:solidFill>
                <a:srgbClr val="000000"/>
              </a:solidFill>
              <a:latin typeface="Arial" panose="020B0604020202020204" pitchFamily="34" charset="0"/>
            </a:endParaRPr>
          </a:p>
          <a:p>
            <a:r>
              <a:rPr lang="de-AT" dirty="0" err="1"/>
              <a:t>Digitalisation</a:t>
            </a:r>
            <a:r>
              <a:rPr lang="de-AT" dirty="0"/>
              <a:t> in </a:t>
            </a:r>
            <a:r>
              <a:rPr lang="de-AT" dirty="0" err="1"/>
              <a:t>research</a:t>
            </a:r>
            <a:r>
              <a:rPr lang="de-AT" dirty="0"/>
              <a:t> </a:t>
            </a:r>
          </a:p>
          <a:p>
            <a:r>
              <a:rPr lang="de-AT" dirty="0" err="1"/>
              <a:t>Digitalisation</a:t>
            </a:r>
            <a:r>
              <a:rPr lang="de-AT" dirty="0"/>
              <a:t> in </a:t>
            </a:r>
            <a:r>
              <a:rPr lang="de-AT" dirty="0" err="1"/>
              <a:t>teaching</a:t>
            </a:r>
            <a:r>
              <a:rPr lang="de-AT" dirty="0"/>
              <a:t> </a:t>
            </a:r>
            <a:endParaRPr lang="de-AT" sz="1800" dirty="0">
              <a:solidFill>
                <a:srgbClr val="000000"/>
              </a:solidFill>
              <a:latin typeface="Arial" panose="020B0604020202020204" pitchFamily="34" charset="0"/>
            </a:endParaRPr>
          </a:p>
          <a:p>
            <a:r>
              <a:rPr lang="de-AT" dirty="0" err="1"/>
              <a:t>Digitalisation</a:t>
            </a:r>
            <a:r>
              <a:rPr lang="de-AT" dirty="0"/>
              <a:t> in </a:t>
            </a:r>
            <a:r>
              <a:rPr lang="de-AT" dirty="0" err="1"/>
              <a:t>administration</a:t>
            </a:r>
            <a:r>
              <a:rPr lang="de-AT" dirty="0"/>
              <a:t> </a:t>
            </a:r>
          </a:p>
        </p:txBody>
      </p:sp>
      <p:sp>
        <p:nvSpPr>
          <p:cNvPr id="5" name="Fußzeilenplatzhalter 4">
            <a:extLst>
              <a:ext uri="{FF2B5EF4-FFF2-40B4-BE49-F238E27FC236}">
                <a16:creationId xmlns:a16="http://schemas.microsoft.com/office/drawing/2014/main" id="{3CBF7969-FC89-4B1C-BB1A-84F2090A479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F8C9B31-24DB-426A-B107-AFF59C2CF8B2}"/>
              </a:ext>
            </a:extLst>
          </p:cNvPr>
          <p:cNvSpPr>
            <a:spLocks noGrp="1"/>
          </p:cNvSpPr>
          <p:nvPr>
            <p:ph type="sldNum" sz="quarter" idx="15"/>
          </p:nvPr>
        </p:nvSpPr>
        <p:spPr/>
        <p:txBody>
          <a:bodyPr/>
          <a:lstStyle/>
          <a:p>
            <a:fld id="{418F7AD7-DC47-44A0-A9D7-F1C17BFD6F09}" type="slidenum">
              <a:rPr lang="de-AT" smtClean="0"/>
              <a:pPr/>
              <a:t>42</a:t>
            </a:fld>
            <a:endParaRPr lang="de-AT" dirty="0"/>
          </a:p>
        </p:txBody>
      </p:sp>
    </p:spTree>
    <p:extLst>
      <p:ext uri="{BB962C8B-B14F-4D97-AF65-F5344CB8AC3E}">
        <p14:creationId xmlns:p14="http://schemas.microsoft.com/office/powerpoint/2010/main" val="694458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77DE5-5B34-4522-B078-458E09170417}"/>
              </a:ext>
            </a:extLst>
          </p:cNvPr>
          <p:cNvSpPr>
            <a:spLocks noGrp="1"/>
          </p:cNvSpPr>
          <p:nvPr>
            <p:ph type="title"/>
          </p:nvPr>
        </p:nvSpPr>
        <p:spPr/>
        <p:txBody>
          <a:bodyPr/>
          <a:lstStyle/>
          <a:p>
            <a:r>
              <a:rPr lang="de-AT" dirty="0" err="1"/>
              <a:t>Digitalisation</a:t>
            </a:r>
            <a:r>
              <a:rPr lang="de-AT" dirty="0"/>
              <a:t> in </a:t>
            </a:r>
            <a:r>
              <a:rPr lang="de-AT" dirty="0" err="1"/>
              <a:t>research</a:t>
            </a:r>
            <a:r>
              <a:rPr lang="de-AT" dirty="0"/>
              <a:t> </a:t>
            </a:r>
          </a:p>
        </p:txBody>
      </p:sp>
      <p:sp>
        <p:nvSpPr>
          <p:cNvPr id="3" name="Inhaltsplatzhalter 2">
            <a:extLst>
              <a:ext uri="{FF2B5EF4-FFF2-40B4-BE49-F238E27FC236}">
                <a16:creationId xmlns:a16="http://schemas.microsoft.com/office/drawing/2014/main" id="{09BDA75C-0AEA-455B-8F2C-38319BFB785F}"/>
              </a:ext>
            </a:extLst>
          </p:cNvPr>
          <p:cNvSpPr>
            <a:spLocks noGrp="1"/>
          </p:cNvSpPr>
          <p:nvPr>
            <p:ph idx="1"/>
          </p:nvPr>
        </p:nvSpPr>
        <p:spPr/>
        <p:txBody>
          <a:bodyPr/>
          <a:lstStyle/>
          <a:p>
            <a:pPr marL="0" indent="0">
              <a:buNone/>
            </a:pPr>
            <a:r>
              <a:rPr lang="en-US" dirty="0" err="1"/>
              <a:t>Digitalisation</a:t>
            </a:r>
            <a:r>
              <a:rPr lang="en-US" dirty="0"/>
              <a:t> is a source of enormous potential, particularly at a university of technology. For TU Wien this potential lies in the area of the six key enabling technologies (KETs) identified by the European Commission: </a:t>
            </a:r>
          </a:p>
          <a:p>
            <a:pPr marL="0" indent="0">
              <a:buNone/>
            </a:pPr>
            <a:endParaRPr lang="de-DE" dirty="0"/>
          </a:p>
          <a:p>
            <a:r>
              <a:rPr lang="de-DE" dirty="0"/>
              <a:t>Micro and </a:t>
            </a:r>
            <a:r>
              <a:rPr lang="de-DE" dirty="0" err="1"/>
              <a:t>Nanoelectronics</a:t>
            </a:r>
            <a:endParaRPr lang="de-DE" dirty="0"/>
          </a:p>
          <a:p>
            <a:r>
              <a:rPr lang="de-DE" dirty="0"/>
              <a:t>Nanotechnology</a:t>
            </a:r>
          </a:p>
          <a:p>
            <a:r>
              <a:rPr lang="de-DE" dirty="0" err="1"/>
              <a:t>Industrialbiotechnology</a:t>
            </a:r>
            <a:endParaRPr lang="de-DE" dirty="0"/>
          </a:p>
          <a:p>
            <a:r>
              <a:rPr lang="de-DE" dirty="0" err="1"/>
              <a:t>Advanced</a:t>
            </a:r>
            <a:r>
              <a:rPr lang="de-DE" dirty="0"/>
              <a:t> Materials</a:t>
            </a:r>
          </a:p>
          <a:p>
            <a:r>
              <a:rPr lang="de-DE" dirty="0" err="1"/>
              <a:t>Photonics</a:t>
            </a:r>
            <a:endParaRPr lang="de-DE" dirty="0"/>
          </a:p>
          <a:p>
            <a:r>
              <a:rPr lang="de-DE" dirty="0" err="1"/>
              <a:t>Advanced</a:t>
            </a:r>
            <a:r>
              <a:rPr lang="de-DE" dirty="0"/>
              <a:t> Manufacturing Technologies</a:t>
            </a:r>
            <a:endParaRPr lang="de-AT" dirty="0"/>
          </a:p>
        </p:txBody>
      </p:sp>
      <p:sp>
        <p:nvSpPr>
          <p:cNvPr id="5" name="Fußzeilenplatzhalter 4">
            <a:extLst>
              <a:ext uri="{FF2B5EF4-FFF2-40B4-BE49-F238E27FC236}">
                <a16:creationId xmlns:a16="http://schemas.microsoft.com/office/drawing/2014/main" id="{3CBF7969-FC89-4B1C-BB1A-84F2090A479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F8C9B31-24DB-426A-B107-AFF59C2CF8B2}"/>
              </a:ext>
            </a:extLst>
          </p:cNvPr>
          <p:cNvSpPr>
            <a:spLocks noGrp="1"/>
          </p:cNvSpPr>
          <p:nvPr>
            <p:ph type="sldNum" sz="quarter" idx="15"/>
          </p:nvPr>
        </p:nvSpPr>
        <p:spPr/>
        <p:txBody>
          <a:bodyPr/>
          <a:lstStyle/>
          <a:p>
            <a:fld id="{418F7AD7-DC47-44A0-A9D7-F1C17BFD6F09}" type="slidenum">
              <a:rPr lang="de-AT" smtClean="0"/>
              <a:pPr/>
              <a:t>43</a:t>
            </a:fld>
            <a:endParaRPr lang="de-AT" dirty="0"/>
          </a:p>
        </p:txBody>
      </p:sp>
    </p:spTree>
    <p:extLst>
      <p:ext uri="{BB962C8B-B14F-4D97-AF65-F5344CB8AC3E}">
        <p14:creationId xmlns:p14="http://schemas.microsoft.com/office/powerpoint/2010/main" val="1115948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77DE5-5B34-4522-B078-458E09170417}"/>
              </a:ext>
            </a:extLst>
          </p:cNvPr>
          <p:cNvSpPr>
            <a:spLocks noGrp="1"/>
          </p:cNvSpPr>
          <p:nvPr>
            <p:ph type="title"/>
          </p:nvPr>
        </p:nvSpPr>
        <p:spPr/>
        <p:txBody>
          <a:bodyPr/>
          <a:lstStyle/>
          <a:p>
            <a:r>
              <a:rPr lang="de-AT" dirty="0" err="1"/>
              <a:t>Digitalisation</a:t>
            </a:r>
            <a:r>
              <a:rPr lang="de-AT" dirty="0"/>
              <a:t> in </a:t>
            </a:r>
            <a:r>
              <a:rPr lang="de-AT" dirty="0" err="1"/>
              <a:t>teaching</a:t>
            </a:r>
            <a:r>
              <a:rPr lang="de-AT" dirty="0"/>
              <a:t> </a:t>
            </a:r>
          </a:p>
        </p:txBody>
      </p:sp>
      <p:sp>
        <p:nvSpPr>
          <p:cNvPr id="3" name="Inhaltsplatzhalter 2">
            <a:extLst>
              <a:ext uri="{FF2B5EF4-FFF2-40B4-BE49-F238E27FC236}">
                <a16:creationId xmlns:a16="http://schemas.microsoft.com/office/drawing/2014/main" id="{09BDA75C-0AEA-455B-8F2C-38319BFB785F}"/>
              </a:ext>
            </a:extLst>
          </p:cNvPr>
          <p:cNvSpPr>
            <a:spLocks noGrp="1"/>
          </p:cNvSpPr>
          <p:nvPr>
            <p:ph idx="1"/>
          </p:nvPr>
        </p:nvSpPr>
        <p:spPr/>
        <p:txBody>
          <a:bodyPr/>
          <a:lstStyle/>
          <a:p>
            <a:pPr marL="0" indent="0">
              <a:buNone/>
            </a:pPr>
            <a:r>
              <a:rPr lang="en-US" dirty="0"/>
              <a:t>The aim is for students not just to use digital technologies as consumers, but also to gain a basic understanding of how they can actively participate in the innovation process. </a:t>
            </a:r>
          </a:p>
        </p:txBody>
      </p:sp>
      <p:sp>
        <p:nvSpPr>
          <p:cNvPr id="5" name="Fußzeilenplatzhalter 4">
            <a:extLst>
              <a:ext uri="{FF2B5EF4-FFF2-40B4-BE49-F238E27FC236}">
                <a16:creationId xmlns:a16="http://schemas.microsoft.com/office/drawing/2014/main" id="{3CBF7969-FC89-4B1C-BB1A-84F2090A479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F8C9B31-24DB-426A-B107-AFF59C2CF8B2}"/>
              </a:ext>
            </a:extLst>
          </p:cNvPr>
          <p:cNvSpPr>
            <a:spLocks noGrp="1"/>
          </p:cNvSpPr>
          <p:nvPr>
            <p:ph type="sldNum" sz="quarter" idx="15"/>
          </p:nvPr>
        </p:nvSpPr>
        <p:spPr/>
        <p:txBody>
          <a:bodyPr/>
          <a:lstStyle/>
          <a:p>
            <a:fld id="{418F7AD7-DC47-44A0-A9D7-F1C17BFD6F09}" type="slidenum">
              <a:rPr lang="de-AT" smtClean="0"/>
              <a:pPr/>
              <a:t>44</a:t>
            </a:fld>
            <a:endParaRPr lang="de-AT" dirty="0"/>
          </a:p>
        </p:txBody>
      </p:sp>
    </p:spTree>
    <p:extLst>
      <p:ext uri="{BB962C8B-B14F-4D97-AF65-F5344CB8AC3E}">
        <p14:creationId xmlns:p14="http://schemas.microsoft.com/office/powerpoint/2010/main" val="2744896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77DE5-5B34-4522-B078-458E09170417}"/>
              </a:ext>
            </a:extLst>
          </p:cNvPr>
          <p:cNvSpPr>
            <a:spLocks noGrp="1"/>
          </p:cNvSpPr>
          <p:nvPr>
            <p:ph type="title"/>
          </p:nvPr>
        </p:nvSpPr>
        <p:spPr/>
        <p:txBody>
          <a:bodyPr/>
          <a:lstStyle/>
          <a:p>
            <a:r>
              <a:rPr lang="de-AT" dirty="0" err="1"/>
              <a:t>Digitalisation</a:t>
            </a:r>
            <a:r>
              <a:rPr lang="de-AT" dirty="0"/>
              <a:t> in </a:t>
            </a:r>
            <a:r>
              <a:rPr lang="de-AT" dirty="0" err="1"/>
              <a:t>administration</a:t>
            </a:r>
            <a:r>
              <a:rPr lang="de-AT" dirty="0"/>
              <a:t> </a:t>
            </a:r>
          </a:p>
        </p:txBody>
      </p:sp>
      <p:sp>
        <p:nvSpPr>
          <p:cNvPr id="3" name="Inhaltsplatzhalter 2">
            <a:extLst>
              <a:ext uri="{FF2B5EF4-FFF2-40B4-BE49-F238E27FC236}">
                <a16:creationId xmlns:a16="http://schemas.microsoft.com/office/drawing/2014/main" id="{09BDA75C-0AEA-455B-8F2C-38319BFB785F}"/>
              </a:ext>
            </a:extLst>
          </p:cNvPr>
          <p:cNvSpPr>
            <a:spLocks noGrp="1"/>
          </p:cNvSpPr>
          <p:nvPr>
            <p:ph idx="1"/>
          </p:nvPr>
        </p:nvSpPr>
        <p:spPr>
          <a:xfrm>
            <a:off x="1308100" y="1549400"/>
            <a:ext cx="9427877" cy="4175125"/>
          </a:xfrm>
        </p:spPr>
        <p:txBody>
          <a:bodyPr/>
          <a:lstStyle/>
          <a:p>
            <a:pPr marL="0" indent="0">
              <a:buNone/>
            </a:pPr>
            <a:r>
              <a:rPr lang="en-US" dirty="0"/>
              <a:t>Implementing a centrally controlled </a:t>
            </a:r>
            <a:r>
              <a:rPr lang="en-US" dirty="0" err="1"/>
              <a:t>digitalisation</a:t>
            </a:r>
            <a:r>
              <a:rPr lang="en-US" dirty="0"/>
              <a:t> strategy requires the development and establishment of the necessary infrastructure as well as the adaptation of the </a:t>
            </a:r>
            <a:r>
              <a:rPr lang="en-US" dirty="0" err="1"/>
              <a:t>organisational</a:t>
            </a:r>
            <a:r>
              <a:rPr lang="en-US" dirty="0"/>
              <a:t> structure. </a:t>
            </a:r>
          </a:p>
          <a:p>
            <a:endParaRPr lang="de-AT" sz="1800" dirty="0">
              <a:solidFill>
                <a:srgbClr val="000000"/>
              </a:solidFill>
              <a:latin typeface="Arial" panose="020B0604020202020204" pitchFamily="34" charset="0"/>
            </a:endParaRPr>
          </a:p>
          <a:p>
            <a:pPr marL="0" indent="0">
              <a:buNone/>
            </a:pPr>
            <a:r>
              <a:rPr lang="en-US" dirty="0"/>
              <a:t>The TU Wien administration department has already implemented </a:t>
            </a:r>
            <a:r>
              <a:rPr lang="en-US" dirty="0" err="1"/>
              <a:t>digitalisation</a:t>
            </a:r>
            <a:r>
              <a:rPr lang="en-US" dirty="0"/>
              <a:t> measures in countless administrative processes and will continue the swift </a:t>
            </a:r>
            <a:r>
              <a:rPr lang="en-US" dirty="0" err="1"/>
              <a:t>digitalisation</a:t>
            </a:r>
            <a:r>
              <a:rPr lang="en-US" dirty="0"/>
              <a:t> of all administrative processes. </a:t>
            </a:r>
          </a:p>
        </p:txBody>
      </p:sp>
      <p:sp>
        <p:nvSpPr>
          <p:cNvPr id="5" name="Fußzeilenplatzhalter 4">
            <a:extLst>
              <a:ext uri="{FF2B5EF4-FFF2-40B4-BE49-F238E27FC236}">
                <a16:creationId xmlns:a16="http://schemas.microsoft.com/office/drawing/2014/main" id="{3CBF7969-FC89-4B1C-BB1A-84F2090A479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F8C9B31-24DB-426A-B107-AFF59C2CF8B2}"/>
              </a:ext>
            </a:extLst>
          </p:cNvPr>
          <p:cNvSpPr>
            <a:spLocks noGrp="1"/>
          </p:cNvSpPr>
          <p:nvPr>
            <p:ph type="sldNum" sz="quarter" idx="15"/>
          </p:nvPr>
        </p:nvSpPr>
        <p:spPr/>
        <p:txBody>
          <a:bodyPr/>
          <a:lstStyle/>
          <a:p>
            <a:fld id="{418F7AD7-DC47-44A0-A9D7-F1C17BFD6F09}" type="slidenum">
              <a:rPr lang="de-AT" smtClean="0"/>
              <a:pPr/>
              <a:t>45</a:t>
            </a:fld>
            <a:endParaRPr lang="de-AT" dirty="0"/>
          </a:p>
        </p:txBody>
      </p:sp>
    </p:spTree>
    <p:extLst>
      <p:ext uri="{BB962C8B-B14F-4D97-AF65-F5344CB8AC3E}">
        <p14:creationId xmlns:p14="http://schemas.microsoft.com/office/powerpoint/2010/main" val="3644790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77DE5-5B34-4522-B078-458E09170417}"/>
              </a:ext>
            </a:extLst>
          </p:cNvPr>
          <p:cNvSpPr>
            <a:spLocks noGrp="1"/>
          </p:cNvSpPr>
          <p:nvPr>
            <p:ph type="title"/>
          </p:nvPr>
        </p:nvSpPr>
        <p:spPr/>
        <p:txBody>
          <a:bodyPr/>
          <a:lstStyle/>
          <a:p>
            <a:r>
              <a:rPr lang="de-AT" dirty="0"/>
              <a:t>.digital </a:t>
            </a:r>
            <a:r>
              <a:rPr lang="de-AT" dirty="0" err="1"/>
              <a:t>office</a:t>
            </a:r>
            <a:endParaRPr lang="de-AT" dirty="0"/>
          </a:p>
        </p:txBody>
      </p:sp>
      <p:sp>
        <p:nvSpPr>
          <p:cNvPr id="3" name="Inhaltsplatzhalter 2">
            <a:extLst>
              <a:ext uri="{FF2B5EF4-FFF2-40B4-BE49-F238E27FC236}">
                <a16:creationId xmlns:a16="http://schemas.microsoft.com/office/drawing/2014/main" id="{09BDA75C-0AEA-455B-8F2C-38319BFB785F}"/>
              </a:ext>
            </a:extLst>
          </p:cNvPr>
          <p:cNvSpPr>
            <a:spLocks noGrp="1"/>
          </p:cNvSpPr>
          <p:nvPr>
            <p:ph idx="1"/>
          </p:nvPr>
        </p:nvSpPr>
        <p:spPr/>
        <p:txBody>
          <a:bodyPr/>
          <a:lstStyle/>
          <a:p>
            <a:pPr marL="0" indent="0">
              <a:buNone/>
            </a:pPr>
            <a:r>
              <a:rPr lang="en-US" dirty="0"/>
              <a:t>The .digital office service unit is coordinating the operational implementation of this </a:t>
            </a:r>
            <a:r>
              <a:rPr lang="en-US" dirty="0" err="1"/>
              <a:t>digitalisation</a:t>
            </a:r>
            <a:r>
              <a:rPr lang="en-US" dirty="0"/>
              <a:t> strategy. In doing so, the .digital office is responsible for the central moderation and configuration of the implementation measures and specific </a:t>
            </a:r>
            <a:r>
              <a:rPr lang="en-US" dirty="0" err="1"/>
              <a:t>digitalisation</a:t>
            </a:r>
            <a:r>
              <a:rPr lang="en-US" dirty="0"/>
              <a:t> projects. </a:t>
            </a:r>
          </a:p>
        </p:txBody>
      </p:sp>
      <p:sp>
        <p:nvSpPr>
          <p:cNvPr id="5" name="Fußzeilenplatzhalter 4">
            <a:extLst>
              <a:ext uri="{FF2B5EF4-FFF2-40B4-BE49-F238E27FC236}">
                <a16:creationId xmlns:a16="http://schemas.microsoft.com/office/drawing/2014/main" id="{3CBF7969-FC89-4B1C-BB1A-84F2090A479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F8C9B31-24DB-426A-B107-AFF59C2CF8B2}"/>
              </a:ext>
            </a:extLst>
          </p:cNvPr>
          <p:cNvSpPr>
            <a:spLocks noGrp="1"/>
          </p:cNvSpPr>
          <p:nvPr>
            <p:ph type="sldNum" sz="quarter" idx="15"/>
          </p:nvPr>
        </p:nvSpPr>
        <p:spPr/>
        <p:txBody>
          <a:bodyPr/>
          <a:lstStyle/>
          <a:p>
            <a:fld id="{418F7AD7-DC47-44A0-A9D7-F1C17BFD6F09}" type="slidenum">
              <a:rPr lang="de-AT" smtClean="0"/>
              <a:pPr/>
              <a:t>46</a:t>
            </a:fld>
            <a:endParaRPr lang="de-AT" dirty="0"/>
          </a:p>
        </p:txBody>
      </p:sp>
    </p:spTree>
    <p:extLst>
      <p:ext uri="{BB962C8B-B14F-4D97-AF65-F5344CB8AC3E}">
        <p14:creationId xmlns:p14="http://schemas.microsoft.com/office/powerpoint/2010/main" val="2912075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Gruppenfoto des Rektorats">
            <a:extLst>
              <a:ext uri="{FF2B5EF4-FFF2-40B4-BE49-F238E27FC236}">
                <a16:creationId xmlns:a16="http://schemas.microsoft.com/office/drawing/2014/main" id="{A5702A48-7283-42C9-245C-35E662BC7639}"/>
              </a:ext>
            </a:extLst>
          </p:cNvPr>
          <p:cNvPicPr>
            <a:picLocks noChangeAspect="1"/>
          </p:cNvPicPr>
          <p:nvPr/>
        </p:nvPicPr>
        <p:blipFill rotWithShape="1">
          <a:blip r:embed="rId3">
            <a:extLst>
              <a:ext uri="{28A0092B-C50C-407E-A947-70E740481C1C}">
                <a14:useLocalDpi xmlns:a14="http://schemas.microsoft.com/office/drawing/2010/main" val="0"/>
              </a:ext>
            </a:extLst>
          </a:blip>
          <a:srcRect l="11404" t="5435" r="6262" b="33296"/>
          <a:stretch/>
        </p:blipFill>
        <p:spPr>
          <a:xfrm>
            <a:off x="-1" y="0"/>
            <a:ext cx="12192001" cy="6062400"/>
          </a:xfrm>
          <a:prstGeom prst="rect">
            <a:avLst/>
          </a:prstGeom>
        </p:spPr>
      </p:pic>
      <p:sp>
        <p:nvSpPr>
          <p:cNvPr id="5" name="Fußzeilenplatzhalter 4">
            <a:extLst>
              <a:ext uri="{FF2B5EF4-FFF2-40B4-BE49-F238E27FC236}">
                <a16:creationId xmlns:a16="http://schemas.microsoft.com/office/drawing/2014/main" id="{A47349FF-563B-43CA-A2C2-E0786C99D962}"/>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D1EDFE93-445D-442D-988E-F8CEBD7FEB25}"/>
              </a:ext>
            </a:extLst>
          </p:cNvPr>
          <p:cNvSpPr>
            <a:spLocks noGrp="1"/>
          </p:cNvSpPr>
          <p:nvPr>
            <p:ph type="sldNum" sz="quarter" idx="15"/>
          </p:nvPr>
        </p:nvSpPr>
        <p:spPr/>
        <p:txBody>
          <a:bodyPr/>
          <a:lstStyle/>
          <a:p>
            <a:fld id="{418F7AD7-DC47-44A0-A9D7-F1C17BFD6F09}" type="slidenum">
              <a:rPr lang="de-AT" smtClean="0"/>
              <a:pPr/>
              <a:t>47</a:t>
            </a:fld>
            <a:endParaRPr lang="de-AT" dirty="0"/>
          </a:p>
        </p:txBody>
      </p:sp>
      <p:sp>
        <p:nvSpPr>
          <p:cNvPr id="4" name="Textplatzhalter 3">
            <a:extLst>
              <a:ext uri="{FF2B5EF4-FFF2-40B4-BE49-F238E27FC236}">
                <a16:creationId xmlns:a16="http://schemas.microsoft.com/office/drawing/2014/main" id="{7C289AE7-9B4B-4037-A5E7-CE644514ACB8}"/>
              </a:ext>
            </a:extLst>
          </p:cNvPr>
          <p:cNvSpPr>
            <a:spLocks noGrp="1"/>
          </p:cNvSpPr>
          <p:nvPr>
            <p:ph type="body" sz="quarter" idx="17"/>
          </p:nvPr>
        </p:nvSpPr>
        <p:spPr/>
        <p:txBody>
          <a:bodyPr/>
          <a:lstStyle/>
          <a:p>
            <a:r>
              <a:rPr lang="nl-NL" dirty="0"/>
              <a:t>© </a:t>
            </a:r>
            <a:r>
              <a:rPr lang="de-AT" dirty="0"/>
              <a:t>TU Wien </a:t>
            </a:r>
            <a:r>
              <a:rPr lang="nl-NL" dirty="0"/>
              <a:t>| Matthias </a:t>
            </a:r>
            <a:r>
              <a:rPr lang="nl-NL" dirty="0" err="1"/>
              <a:t>Heisler</a:t>
            </a:r>
            <a:r>
              <a:rPr lang="nl-NL" dirty="0"/>
              <a:t>/</a:t>
            </a:r>
            <a:r>
              <a:rPr lang="nl-NL" dirty="0" err="1"/>
              <a:t>goemb.at</a:t>
            </a:r>
            <a:endParaRPr lang="de-AT" dirty="0"/>
          </a:p>
        </p:txBody>
      </p:sp>
      <p:sp>
        <p:nvSpPr>
          <p:cNvPr id="12" name="Titel 2">
            <a:extLst>
              <a:ext uri="{FF2B5EF4-FFF2-40B4-BE49-F238E27FC236}">
                <a16:creationId xmlns:a16="http://schemas.microsoft.com/office/drawing/2014/main" id="{B4D120C4-4A84-44BF-B022-8CA140AB6D0D}"/>
              </a:ext>
            </a:extLst>
          </p:cNvPr>
          <p:cNvSpPr txBox="1">
            <a:spLocks/>
          </p:cNvSpPr>
          <p:nvPr/>
        </p:nvSpPr>
        <p:spPr bwMode="gray">
          <a:xfrm>
            <a:off x="1308100" y="349200"/>
            <a:ext cx="10137380"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err="1">
                <a:ln w="12700">
                  <a:solidFill>
                    <a:srgbClr val="006699"/>
                  </a:solidFill>
                </a:ln>
                <a:latin typeface="Arial Black" panose="020B0A04020102020204" pitchFamily="34" charset="0"/>
              </a:rPr>
              <a:t>organisation</a:t>
            </a:r>
            <a:endParaRPr lang="de-AT" cap="all" spc="300" dirty="0">
              <a:ln w="12700">
                <a:solidFill>
                  <a:srgbClr val="006699"/>
                </a:solidFill>
              </a:ln>
              <a:latin typeface="Arial Black" panose="020B0A04020102020204" pitchFamily="34" charset="0"/>
            </a:endParaRPr>
          </a:p>
        </p:txBody>
      </p:sp>
    </p:spTree>
    <p:extLst>
      <p:ext uri="{BB962C8B-B14F-4D97-AF65-F5344CB8AC3E}">
        <p14:creationId xmlns:p14="http://schemas.microsoft.com/office/powerpoint/2010/main" val="2220241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a:t>Organisation</a:t>
            </a:r>
            <a:endParaRPr lang="de-AT" sz="2800" dirty="0"/>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p:txBody>
          <a:bodyPr/>
          <a:lstStyle/>
          <a:p>
            <a:pPr marL="0" indent="0">
              <a:buNone/>
            </a:pPr>
            <a:r>
              <a:rPr lang="en-US" dirty="0"/>
              <a:t>Since universities were granted autonomy by the Austrian Universities Act, TU Wien has been managed by the Rector’s Office, the University Council and the Senate. The Rector’s Office runs TU Wien and represents it externally. </a:t>
            </a:r>
            <a:endParaRPr lang="de-AT" sz="1800" dirty="0">
              <a:solidFill>
                <a:srgbClr val="000000"/>
              </a:solidFill>
              <a:latin typeface="Arial" panose="020B0604020202020204" pitchFamily="34" charset="0"/>
            </a:endParaRPr>
          </a:p>
          <a:p>
            <a:pPr marL="0" indent="0">
              <a:buNone/>
            </a:pPr>
            <a:r>
              <a:rPr lang="en-US" dirty="0"/>
              <a:t>It is made up of the rector and four vice rectors. The University Council is the supreme supervisory body at TU Wien. The Senate is made up of representatives of university professors and lecturers as well as academic members of staff, general university staff and students. </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48</a:t>
            </a:fld>
            <a:endParaRPr lang="de-AT" dirty="0"/>
          </a:p>
        </p:txBody>
      </p:sp>
    </p:spTree>
    <p:extLst>
      <p:ext uri="{BB962C8B-B14F-4D97-AF65-F5344CB8AC3E}">
        <p14:creationId xmlns:p14="http://schemas.microsoft.com/office/powerpoint/2010/main" val="1271244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EE320-C10C-44D9-9886-33A50B31BBD6}"/>
              </a:ext>
            </a:extLst>
          </p:cNvPr>
          <p:cNvSpPr>
            <a:spLocks noGrp="1"/>
          </p:cNvSpPr>
          <p:nvPr>
            <p:ph type="title"/>
          </p:nvPr>
        </p:nvSpPr>
        <p:spPr>
          <a:xfrm>
            <a:off x="1307065" y="468439"/>
            <a:ext cx="9428668" cy="572726"/>
          </a:xfrm>
        </p:spPr>
        <p:txBody>
          <a:bodyPr/>
          <a:lstStyle/>
          <a:p>
            <a:r>
              <a:rPr lang="de-AT" dirty="0" err="1"/>
              <a:t>Rectorate</a:t>
            </a:r>
            <a:endParaRPr lang="de-AT" dirty="0"/>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a:xfrm>
            <a:off x="1307065" y="5498328"/>
            <a:ext cx="10398167" cy="738664"/>
          </a:xfrm>
        </p:spPr>
        <p:txBody>
          <a:bodyPr/>
          <a:lstStyle/>
          <a:p>
            <a:pPr marL="0" indent="0">
              <a:buNone/>
            </a:pPr>
            <a:r>
              <a:rPr lang="en-US" dirty="0"/>
              <a:t>The Rector’s office is responsible for the strategical and operational management and has five members. </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49</a:t>
            </a:fld>
            <a:endParaRPr lang="de-AT" dirty="0"/>
          </a:p>
        </p:txBody>
      </p:sp>
      <p:pic>
        <p:nvPicPr>
          <p:cNvPr id="7" name="Grafik 6" descr="Gruppenfoto des Rektorats">
            <a:extLst>
              <a:ext uri="{FF2B5EF4-FFF2-40B4-BE49-F238E27FC236}">
                <a16:creationId xmlns:a16="http://schemas.microsoft.com/office/drawing/2014/main" id="{45FB7EDF-3CA2-47FA-A4DD-8C1A2231716D}"/>
              </a:ext>
            </a:extLst>
          </p:cNvPr>
          <p:cNvPicPr>
            <a:picLocks noChangeAspect="1"/>
          </p:cNvPicPr>
          <p:nvPr/>
        </p:nvPicPr>
        <p:blipFill rotWithShape="1">
          <a:blip r:embed="rId2">
            <a:extLst>
              <a:ext uri="{28A0092B-C50C-407E-A947-70E740481C1C}">
                <a14:useLocalDpi xmlns:a14="http://schemas.microsoft.com/office/drawing/2010/main" val="0"/>
              </a:ext>
            </a:extLst>
          </a:blip>
          <a:srcRect l="10794" t="14016" r="12213" b="51478"/>
          <a:stretch/>
        </p:blipFill>
        <p:spPr>
          <a:xfrm>
            <a:off x="1307065" y="1041164"/>
            <a:ext cx="10405510" cy="3108960"/>
          </a:xfrm>
          <a:prstGeom prst="rect">
            <a:avLst/>
          </a:prstGeom>
        </p:spPr>
      </p:pic>
      <p:sp>
        <p:nvSpPr>
          <p:cNvPr id="11" name="Textfeld 10">
            <a:extLst>
              <a:ext uri="{FF2B5EF4-FFF2-40B4-BE49-F238E27FC236}">
                <a16:creationId xmlns:a16="http://schemas.microsoft.com/office/drawing/2014/main" id="{25A69E58-3A9E-4F38-AA03-DA00CE63FB35}"/>
              </a:ext>
            </a:extLst>
          </p:cNvPr>
          <p:cNvSpPr txBox="1"/>
          <p:nvPr/>
        </p:nvSpPr>
        <p:spPr>
          <a:xfrm>
            <a:off x="1198324" y="4439330"/>
            <a:ext cx="2092418" cy="954107"/>
          </a:xfrm>
          <a:prstGeom prst="rect">
            <a:avLst/>
          </a:prstGeom>
          <a:noFill/>
        </p:spPr>
        <p:txBody>
          <a:bodyPr wrap="square" rtlCol="0">
            <a:spAutoFit/>
          </a:bodyPr>
          <a:lstStyle/>
          <a:p>
            <a:pPr algn="ctr"/>
            <a:r>
              <a:rPr lang="de-AT" sz="1400" b="1" dirty="0"/>
              <a:t>Peter Ertl</a:t>
            </a:r>
          </a:p>
          <a:p>
            <a:pPr algn="ctr"/>
            <a:r>
              <a:rPr lang="de-AT" sz="1400" dirty="0"/>
              <a:t>VR Research, </a:t>
            </a:r>
          </a:p>
          <a:p>
            <a:pPr algn="ctr"/>
            <a:r>
              <a:rPr lang="de-AT" sz="1400" dirty="0"/>
              <a:t>Innovation, International Affairs</a:t>
            </a:r>
          </a:p>
        </p:txBody>
      </p:sp>
      <p:sp>
        <p:nvSpPr>
          <p:cNvPr id="12" name="Textfeld 11">
            <a:extLst>
              <a:ext uri="{FF2B5EF4-FFF2-40B4-BE49-F238E27FC236}">
                <a16:creationId xmlns:a16="http://schemas.microsoft.com/office/drawing/2014/main" id="{1ACDDEDA-D55A-458E-A5E2-8398D2C51B0C}"/>
              </a:ext>
            </a:extLst>
          </p:cNvPr>
          <p:cNvSpPr txBox="1"/>
          <p:nvPr/>
        </p:nvSpPr>
        <p:spPr>
          <a:xfrm>
            <a:off x="3413490" y="4444195"/>
            <a:ext cx="2315066" cy="523220"/>
          </a:xfrm>
          <a:prstGeom prst="rect">
            <a:avLst/>
          </a:prstGeom>
          <a:noFill/>
        </p:spPr>
        <p:txBody>
          <a:bodyPr wrap="square" rtlCol="0">
            <a:spAutoFit/>
          </a:bodyPr>
          <a:lstStyle/>
          <a:p>
            <a:pPr algn="ctr"/>
            <a:r>
              <a:rPr lang="de-AT" sz="1400" b="1" dirty="0"/>
              <a:t>Jasmin Gründling-Riener</a:t>
            </a:r>
          </a:p>
          <a:p>
            <a:pPr algn="ctr"/>
            <a:r>
              <a:rPr lang="de-AT" sz="1400" dirty="0"/>
              <a:t>VR Academic Affairs</a:t>
            </a:r>
          </a:p>
        </p:txBody>
      </p:sp>
      <p:sp>
        <p:nvSpPr>
          <p:cNvPr id="15" name="Textfeld 14">
            <a:extLst>
              <a:ext uri="{FF2B5EF4-FFF2-40B4-BE49-F238E27FC236}">
                <a16:creationId xmlns:a16="http://schemas.microsoft.com/office/drawing/2014/main" id="{8BA7FC85-D544-4284-8B4D-51AC5C9A4562}"/>
              </a:ext>
            </a:extLst>
          </p:cNvPr>
          <p:cNvSpPr txBox="1"/>
          <p:nvPr/>
        </p:nvSpPr>
        <p:spPr>
          <a:xfrm>
            <a:off x="5628775" y="4505997"/>
            <a:ext cx="2092418" cy="738664"/>
          </a:xfrm>
          <a:prstGeom prst="rect">
            <a:avLst/>
          </a:prstGeom>
          <a:noFill/>
        </p:spPr>
        <p:txBody>
          <a:bodyPr wrap="square" rtlCol="0">
            <a:spAutoFit/>
          </a:bodyPr>
          <a:lstStyle/>
          <a:p>
            <a:pPr algn="ctr"/>
            <a:r>
              <a:rPr lang="de-AT" sz="1400" b="1" dirty="0"/>
              <a:t>Jens Schneider</a:t>
            </a:r>
          </a:p>
          <a:p>
            <a:pPr algn="ctr"/>
            <a:r>
              <a:rPr lang="de-AT" sz="1400" dirty="0" err="1"/>
              <a:t>Rector</a:t>
            </a:r>
            <a:endParaRPr lang="de-AT" sz="1400" dirty="0"/>
          </a:p>
          <a:p>
            <a:pPr algn="ctr"/>
            <a:endParaRPr lang="de-AT" sz="1400" b="1" dirty="0"/>
          </a:p>
        </p:txBody>
      </p:sp>
      <p:sp>
        <p:nvSpPr>
          <p:cNvPr id="16" name="Textfeld 15">
            <a:extLst>
              <a:ext uri="{FF2B5EF4-FFF2-40B4-BE49-F238E27FC236}">
                <a16:creationId xmlns:a16="http://schemas.microsoft.com/office/drawing/2014/main" id="{8A207344-0377-4094-AEA1-033076763807}"/>
              </a:ext>
            </a:extLst>
          </p:cNvPr>
          <p:cNvSpPr txBox="1"/>
          <p:nvPr/>
        </p:nvSpPr>
        <p:spPr>
          <a:xfrm>
            <a:off x="7721193" y="4432640"/>
            <a:ext cx="1776216" cy="738664"/>
          </a:xfrm>
          <a:prstGeom prst="rect">
            <a:avLst/>
          </a:prstGeom>
          <a:noFill/>
        </p:spPr>
        <p:txBody>
          <a:bodyPr wrap="square" rtlCol="0">
            <a:spAutoFit/>
          </a:bodyPr>
          <a:lstStyle/>
          <a:p>
            <a:pPr algn="ctr"/>
            <a:r>
              <a:rPr lang="de-AT" sz="1400" b="1" dirty="0"/>
              <a:t>Ute Koch</a:t>
            </a:r>
          </a:p>
          <a:p>
            <a:pPr algn="ctr"/>
            <a:r>
              <a:rPr lang="de-AT" sz="1400" dirty="0"/>
              <a:t>VR Human Resources </a:t>
            </a:r>
          </a:p>
        </p:txBody>
      </p:sp>
      <p:sp>
        <p:nvSpPr>
          <p:cNvPr id="17" name="Textfeld 16">
            <a:extLst>
              <a:ext uri="{FF2B5EF4-FFF2-40B4-BE49-F238E27FC236}">
                <a16:creationId xmlns:a16="http://schemas.microsoft.com/office/drawing/2014/main" id="{14E6B55C-C515-4E03-86B2-35A1101D2110}"/>
              </a:ext>
            </a:extLst>
          </p:cNvPr>
          <p:cNvSpPr txBox="1"/>
          <p:nvPr/>
        </p:nvSpPr>
        <p:spPr>
          <a:xfrm>
            <a:off x="9620157" y="4444195"/>
            <a:ext cx="2092418" cy="738664"/>
          </a:xfrm>
          <a:prstGeom prst="rect">
            <a:avLst/>
          </a:prstGeom>
          <a:noFill/>
        </p:spPr>
        <p:txBody>
          <a:bodyPr wrap="square" rtlCol="0">
            <a:spAutoFit/>
          </a:bodyPr>
          <a:lstStyle/>
          <a:p>
            <a:pPr algn="ctr"/>
            <a:r>
              <a:rPr lang="de-AT" sz="1400" b="1" dirty="0"/>
              <a:t>Wolfgang Kastner </a:t>
            </a:r>
          </a:p>
          <a:p>
            <a:pPr algn="ctr"/>
            <a:r>
              <a:rPr lang="de-AT" sz="1400" dirty="0"/>
              <a:t>VR </a:t>
            </a:r>
            <a:r>
              <a:rPr lang="de-AT" sz="1400" dirty="0" err="1"/>
              <a:t>Digitalisation</a:t>
            </a:r>
            <a:r>
              <a:rPr lang="de-AT" sz="1400" dirty="0"/>
              <a:t> &amp; Infrastructure</a:t>
            </a:r>
          </a:p>
        </p:txBody>
      </p:sp>
      <p:sp>
        <p:nvSpPr>
          <p:cNvPr id="13" name="Textplatzhalter 3">
            <a:extLst>
              <a:ext uri="{FF2B5EF4-FFF2-40B4-BE49-F238E27FC236}">
                <a16:creationId xmlns:a16="http://schemas.microsoft.com/office/drawing/2014/main" id="{393A571C-0CAE-8471-4745-9FC2DAB53F85}"/>
              </a:ext>
            </a:extLst>
          </p:cNvPr>
          <p:cNvSpPr txBox="1">
            <a:spLocks/>
          </p:cNvSpPr>
          <p:nvPr/>
        </p:nvSpPr>
        <p:spPr>
          <a:xfrm>
            <a:off x="9620157" y="4144687"/>
            <a:ext cx="2092418" cy="148253"/>
          </a:xfrm>
          <a:prstGeom prst="rect">
            <a:avLst/>
          </a:prstGeom>
        </p:spPr>
        <p:txBody>
          <a:bodyPr/>
          <a:lstStyle>
            <a:lvl1pPr marL="270000" indent="-270000" algn="l" defTabSz="914400" rtl="0" eaLnBrk="1" latinLnBrk="0" hangingPunct="1">
              <a:lnSpc>
                <a:spcPct val="90000"/>
              </a:lnSpc>
              <a:spcBef>
                <a:spcPts val="600"/>
              </a:spcBef>
              <a:buClr>
                <a:schemeClr val="accent1"/>
              </a:buClr>
              <a:buSzPct val="90000"/>
              <a:buFont typeface="Arial" panose="020B0604020202020204" pitchFamily="34" charset="0"/>
              <a:buChar char="■"/>
              <a:defRPr sz="2200" b="0" kern="120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800" dirty="0"/>
              <a:t>© </a:t>
            </a:r>
            <a:r>
              <a:rPr lang="de-AT" sz="800" dirty="0"/>
              <a:t>TU Wien </a:t>
            </a:r>
            <a:r>
              <a:rPr lang="nl-NL" sz="800" dirty="0"/>
              <a:t>| Matthias </a:t>
            </a:r>
            <a:r>
              <a:rPr lang="nl-NL" sz="800" dirty="0" err="1"/>
              <a:t>Heisler</a:t>
            </a:r>
            <a:r>
              <a:rPr lang="nl-NL" sz="800" dirty="0"/>
              <a:t>/</a:t>
            </a:r>
            <a:r>
              <a:rPr lang="nl-NL" sz="800" dirty="0" err="1"/>
              <a:t>goemb.at</a:t>
            </a:r>
            <a:endParaRPr lang="de-AT" sz="800" dirty="0"/>
          </a:p>
        </p:txBody>
      </p:sp>
    </p:spTree>
    <p:extLst>
      <p:ext uri="{BB962C8B-B14F-4D97-AF65-F5344CB8AC3E}">
        <p14:creationId xmlns:p14="http://schemas.microsoft.com/office/powerpoint/2010/main" val="1178055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A70D033D-260B-4108-892D-E98B72A6B083}"/>
              </a:ext>
            </a:extLst>
          </p:cNvPr>
          <p:cNvSpPr>
            <a:spLocks noGrp="1"/>
          </p:cNvSpPr>
          <p:nvPr>
            <p:ph type="body" sz="quarter" idx="17"/>
          </p:nvPr>
        </p:nvSpPr>
        <p:spPr/>
        <p:txBody>
          <a:bodyPr/>
          <a:lstStyle/>
          <a:p>
            <a:r>
              <a:rPr lang="nl-NL" dirty="0"/>
              <a:t>© TU Wien </a:t>
            </a:r>
            <a:endParaRPr lang="de-AT" dirty="0"/>
          </a:p>
        </p:txBody>
      </p:sp>
      <p:sp>
        <p:nvSpPr>
          <p:cNvPr id="5" name="Fußzeilenplatzhalter 4">
            <a:extLst>
              <a:ext uri="{FF2B5EF4-FFF2-40B4-BE49-F238E27FC236}">
                <a16:creationId xmlns:a16="http://schemas.microsoft.com/office/drawing/2014/main" id="{43AF7D73-969B-4387-8797-B897C3A71171}"/>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968B7E16-4CFB-47A5-AAEA-34A7739B8780}"/>
              </a:ext>
            </a:extLst>
          </p:cNvPr>
          <p:cNvSpPr>
            <a:spLocks noGrp="1"/>
          </p:cNvSpPr>
          <p:nvPr>
            <p:ph type="sldNum" sz="quarter" idx="15"/>
          </p:nvPr>
        </p:nvSpPr>
        <p:spPr/>
        <p:txBody>
          <a:bodyPr/>
          <a:lstStyle/>
          <a:p>
            <a:fld id="{418F7AD7-DC47-44A0-A9D7-F1C17BFD6F09}" type="slidenum">
              <a:rPr lang="de-AT" smtClean="0"/>
              <a:pPr/>
              <a:t>5</a:t>
            </a:fld>
            <a:endParaRPr lang="de-AT" dirty="0"/>
          </a:p>
        </p:txBody>
      </p:sp>
      <p:pic>
        <p:nvPicPr>
          <p:cNvPr id="10" name="Bildplatzhalter 9" descr="Forscherin im Labor">
            <a:extLst>
              <a:ext uri="{FF2B5EF4-FFF2-40B4-BE49-F238E27FC236}">
                <a16:creationId xmlns:a16="http://schemas.microsoft.com/office/drawing/2014/main" id="{7D6E0587-8FD6-436D-B641-138CE21184E2}"/>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063380"/>
          </a:xfrm>
        </p:spPr>
      </p:pic>
      <p:sp>
        <p:nvSpPr>
          <p:cNvPr id="11" name="Titel 2">
            <a:extLst>
              <a:ext uri="{FF2B5EF4-FFF2-40B4-BE49-F238E27FC236}">
                <a16:creationId xmlns:a16="http://schemas.microsoft.com/office/drawing/2014/main" id="{91EC079F-8646-4E08-BB4D-03816BB8E2CA}"/>
              </a:ext>
            </a:extLst>
          </p:cNvPr>
          <p:cNvSpPr txBox="1">
            <a:spLocks/>
          </p:cNvSpPr>
          <p:nvPr/>
        </p:nvSpPr>
        <p:spPr bwMode="gray">
          <a:xfrm>
            <a:off x="1308099" y="390939"/>
            <a:ext cx="10137141" cy="45202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a:ln w="12700">
                  <a:solidFill>
                    <a:srgbClr val="006699"/>
                  </a:solidFill>
                </a:ln>
                <a:latin typeface="Arial Black" panose="020B0A04020102020204" pitchFamily="34" charset="0"/>
              </a:rPr>
              <a:t>Research and </a:t>
            </a:r>
            <a:r>
              <a:rPr lang="de-AT" cap="all" spc="300" dirty="0" err="1">
                <a:ln w="12700">
                  <a:solidFill>
                    <a:srgbClr val="006699"/>
                  </a:solidFill>
                </a:ln>
                <a:latin typeface="Arial Black" panose="020B0A04020102020204" pitchFamily="34" charset="0"/>
              </a:rPr>
              <a:t>innovation</a:t>
            </a:r>
            <a:endParaRPr lang="de-AT" cap="all" spc="300" dirty="0">
              <a:ln w="12700">
                <a:solidFill>
                  <a:srgbClr val="006699"/>
                </a:solidFill>
              </a:ln>
              <a:latin typeface="Arial Black" panose="020B0A04020102020204" pitchFamily="34" charset="0"/>
            </a:endParaRPr>
          </a:p>
        </p:txBody>
      </p:sp>
    </p:spTree>
    <p:extLst>
      <p:ext uri="{BB962C8B-B14F-4D97-AF65-F5344CB8AC3E}">
        <p14:creationId xmlns:p14="http://schemas.microsoft.com/office/powerpoint/2010/main" val="4284988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A249A-8BEE-4E78-93B1-24A7E9C484CC}"/>
              </a:ext>
            </a:extLst>
          </p:cNvPr>
          <p:cNvSpPr>
            <a:spLocks noGrp="1"/>
          </p:cNvSpPr>
          <p:nvPr>
            <p:ph type="title"/>
          </p:nvPr>
        </p:nvSpPr>
        <p:spPr/>
        <p:txBody>
          <a:bodyPr/>
          <a:lstStyle/>
          <a:p>
            <a:r>
              <a:rPr lang="de-AT" sz="2800" dirty="0"/>
              <a:t>Jens Schneider,</a:t>
            </a:r>
            <a:br>
              <a:rPr lang="de-AT" sz="2800" dirty="0"/>
            </a:br>
            <a:r>
              <a:rPr lang="de-AT" sz="2800" dirty="0" err="1"/>
              <a:t>Rector</a:t>
            </a:r>
            <a:endParaRPr lang="de-AT" sz="2800" dirty="0"/>
          </a:p>
        </p:txBody>
      </p:sp>
      <p:sp>
        <p:nvSpPr>
          <p:cNvPr id="3" name="Textplatzhalter 2">
            <a:extLst>
              <a:ext uri="{FF2B5EF4-FFF2-40B4-BE49-F238E27FC236}">
                <a16:creationId xmlns:a16="http://schemas.microsoft.com/office/drawing/2014/main" id="{EB88131D-A4DD-486F-8143-75A29244CB8C}"/>
              </a:ext>
            </a:extLst>
          </p:cNvPr>
          <p:cNvSpPr>
            <a:spLocks noGrp="1"/>
          </p:cNvSpPr>
          <p:nvPr>
            <p:ph type="body" sz="quarter" idx="11"/>
          </p:nvPr>
        </p:nvSpPr>
        <p:spPr/>
        <p:txBody>
          <a:bodyPr/>
          <a:lstStyle/>
          <a:p>
            <a:r>
              <a:rPr lang="de-AT" dirty="0"/>
              <a:t>Financial Department </a:t>
            </a:r>
          </a:p>
          <a:p>
            <a:r>
              <a:rPr lang="de-AT" dirty="0"/>
              <a:t>PR &amp; Fundraising</a:t>
            </a:r>
          </a:p>
          <a:p>
            <a:r>
              <a:rPr lang="de-AT" dirty="0"/>
              <a:t>Internal Audit </a:t>
            </a:r>
          </a:p>
          <a:p>
            <a:r>
              <a:rPr lang="de-AT" dirty="0"/>
              <a:t>University Development &amp; Quality Development</a:t>
            </a:r>
          </a:p>
          <a:p>
            <a:r>
              <a:rPr lang="de-AT" dirty="0"/>
              <a:t>Services </a:t>
            </a:r>
            <a:r>
              <a:rPr lang="de-AT" dirty="0" err="1"/>
              <a:t>Rector</a:t>
            </a:r>
            <a:endParaRPr lang="de-AT" dirty="0"/>
          </a:p>
          <a:p>
            <a:pPr marL="0" indent="0">
              <a:buNone/>
            </a:pPr>
            <a:endParaRPr lang="de-AT" dirty="0"/>
          </a:p>
        </p:txBody>
      </p:sp>
      <p:sp>
        <p:nvSpPr>
          <p:cNvPr id="5" name="Textplatzhalter 4">
            <a:extLst>
              <a:ext uri="{FF2B5EF4-FFF2-40B4-BE49-F238E27FC236}">
                <a16:creationId xmlns:a16="http://schemas.microsoft.com/office/drawing/2014/main" id="{0027D616-5E12-48CA-85AF-8766F3A78C0F}"/>
              </a:ext>
            </a:extLst>
          </p:cNvPr>
          <p:cNvSpPr>
            <a:spLocks noGrp="1"/>
          </p:cNvSpPr>
          <p:nvPr>
            <p:ph type="body" sz="quarter" idx="20"/>
          </p:nvPr>
        </p:nvSpPr>
        <p:spPr>
          <a:xfrm>
            <a:off x="6420575" y="5798434"/>
            <a:ext cx="5292000" cy="100013"/>
          </a:xfrm>
        </p:spPr>
        <p:txBody>
          <a:bodyPr/>
          <a:lstStyle/>
          <a:p>
            <a:r>
              <a:rPr lang="de-AT" dirty="0"/>
              <a:t>© TU Wien</a:t>
            </a:r>
          </a:p>
        </p:txBody>
      </p:sp>
      <p:sp>
        <p:nvSpPr>
          <p:cNvPr id="6" name="Fußzeilenplatzhalter 5">
            <a:extLst>
              <a:ext uri="{FF2B5EF4-FFF2-40B4-BE49-F238E27FC236}">
                <a16:creationId xmlns:a16="http://schemas.microsoft.com/office/drawing/2014/main" id="{9E98A3C0-56D1-4BAF-8F9B-4341E4C32A92}"/>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66B141DF-D915-4C73-9E2A-03BCB9EA9490}"/>
              </a:ext>
            </a:extLst>
          </p:cNvPr>
          <p:cNvSpPr>
            <a:spLocks noGrp="1"/>
          </p:cNvSpPr>
          <p:nvPr>
            <p:ph type="sldNum" sz="quarter" idx="15"/>
          </p:nvPr>
        </p:nvSpPr>
        <p:spPr/>
        <p:txBody>
          <a:bodyPr/>
          <a:lstStyle/>
          <a:p>
            <a:fld id="{418F7AD7-DC47-44A0-A9D7-F1C17BFD6F09}" type="slidenum">
              <a:rPr lang="de-AT" smtClean="0"/>
              <a:pPr/>
              <a:t>50</a:t>
            </a:fld>
            <a:endParaRPr lang="de-AT" dirty="0"/>
          </a:p>
        </p:txBody>
      </p:sp>
      <p:pic>
        <p:nvPicPr>
          <p:cNvPr id="11" name="Bildplatzhalter 10" descr="Portrait Jens Schneider">
            <a:extLst>
              <a:ext uri="{FF2B5EF4-FFF2-40B4-BE49-F238E27FC236}">
                <a16:creationId xmlns:a16="http://schemas.microsoft.com/office/drawing/2014/main" id="{7A997A9A-E1BF-428E-B110-EA1CADD248B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7863" t="5459" r="15575" b="43742"/>
          <a:stretch/>
        </p:blipFill>
        <p:spPr>
          <a:xfrm>
            <a:off x="6419850" y="466725"/>
            <a:ext cx="5292725" cy="5257800"/>
          </a:xfrm>
        </p:spPr>
      </p:pic>
    </p:spTree>
    <p:extLst>
      <p:ext uri="{BB962C8B-B14F-4D97-AF65-F5344CB8AC3E}">
        <p14:creationId xmlns:p14="http://schemas.microsoft.com/office/powerpoint/2010/main" val="2572526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7CACF-5C97-4EC6-87B0-CA3947FE9A05}"/>
              </a:ext>
            </a:extLst>
          </p:cNvPr>
          <p:cNvSpPr>
            <a:spLocks noGrp="1"/>
          </p:cNvSpPr>
          <p:nvPr>
            <p:ph type="title"/>
          </p:nvPr>
        </p:nvSpPr>
        <p:spPr>
          <a:xfrm>
            <a:off x="1308099" y="468438"/>
            <a:ext cx="4652433" cy="1080962"/>
          </a:xfrm>
        </p:spPr>
        <p:txBody>
          <a:bodyPr/>
          <a:lstStyle/>
          <a:p>
            <a:r>
              <a:rPr lang="de-AT" sz="2800" dirty="0"/>
              <a:t>Peter Ertl, VR</a:t>
            </a:r>
            <a:r>
              <a:rPr lang="de-AT" dirty="0"/>
              <a:t> Research, Innovation, International Affairs</a:t>
            </a:r>
            <a:endParaRPr lang="de-AT" sz="2800" dirty="0"/>
          </a:p>
        </p:txBody>
      </p:sp>
      <p:sp>
        <p:nvSpPr>
          <p:cNvPr id="3" name="Textplatzhalter 2">
            <a:extLst>
              <a:ext uri="{FF2B5EF4-FFF2-40B4-BE49-F238E27FC236}">
                <a16:creationId xmlns:a16="http://schemas.microsoft.com/office/drawing/2014/main" id="{5E161D00-6522-4DB8-A7E6-55F10F610FC7}"/>
              </a:ext>
            </a:extLst>
          </p:cNvPr>
          <p:cNvSpPr>
            <a:spLocks noGrp="1"/>
          </p:cNvSpPr>
          <p:nvPr>
            <p:ph type="body" sz="quarter" idx="11"/>
          </p:nvPr>
        </p:nvSpPr>
        <p:spPr>
          <a:xfrm>
            <a:off x="1308101" y="1794933"/>
            <a:ext cx="4464050" cy="3929592"/>
          </a:xfrm>
        </p:spPr>
        <p:txBody>
          <a:bodyPr/>
          <a:lstStyle/>
          <a:p>
            <a:r>
              <a:rPr lang="de-DE" dirty="0" err="1"/>
              <a:t>Facilities</a:t>
            </a:r>
            <a:r>
              <a:rPr lang="de-DE" dirty="0"/>
              <a:t> und Centers</a:t>
            </a:r>
          </a:p>
          <a:p>
            <a:r>
              <a:rPr lang="en-US" dirty="0"/>
              <a:t>RTI Support (Research, Technology, Innovation)</a:t>
            </a:r>
          </a:p>
          <a:p>
            <a:r>
              <a:rPr lang="de-DE" dirty="0"/>
              <a:t>Services VR </a:t>
            </a:r>
            <a:r>
              <a:rPr lang="de-AT" dirty="0"/>
              <a:t>Research, Innovation, International Affairs</a:t>
            </a:r>
          </a:p>
        </p:txBody>
      </p:sp>
      <p:sp>
        <p:nvSpPr>
          <p:cNvPr id="5" name="Textplatzhalter 4">
            <a:extLst>
              <a:ext uri="{FF2B5EF4-FFF2-40B4-BE49-F238E27FC236}">
                <a16:creationId xmlns:a16="http://schemas.microsoft.com/office/drawing/2014/main" id="{C801E7A7-0206-43B9-BFD7-80C118A174E0}"/>
              </a:ext>
            </a:extLst>
          </p:cNvPr>
          <p:cNvSpPr>
            <a:spLocks noGrp="1"/>
          </p:cNvSpPr>
          <p:nvPr>
            <p:ph type="body" sz="quarter" idx="20"/>
          </p:nvPr>
        </p:nvSpPr>
        <p:spPr/>
        <p:txBody>
          <a:bodyPr/>
          <a:lstStyle/>
          <a:p>
            <a:r>
              <a:rPr lang="de-AT" dirty="0"/>
              <a:t>© TU Wien</a:t>
            </a:r>
          </a:p>
        </p:txBody>
      </p:sp>
      <p:sp>
        <p:nvSpPr>
          <p:cNvPr id="6" name="Fußzeilenplatzhalter 5">
            <a:extLst>
              <a:ext uri="{FF2B5EF4-FFF2-40B4-BE49-F238E27FC236}">
                <a16:creationId xmlns:a16="http://schemas.microsoft.com/office/drawing/2014/main" id="{B77C0212-9AE7-4B5D-B8B4-C00E3F50E29A}"/>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D57869B3-2753-4E12-ACCD-2133E23D6D75}"/>
              </a:ext>
            </a:extLst>
          </p:cNvPr>
          <p:cNvSpPr>
            <a:spLocks noGrp="1"/>
          </p:cNvSpPr>
          <p:nvPr>
            <p:ph type="sldNum" sz="quarter" idx="15"/>
          </p:nvPr>
        </p:nvSpPr>
        <p:spPr/>
        <p:txBody>
          <a:bodyPr/>
          <a:lstStyle/>
          <a:p>
            <a:fld id="{418F7AD7-DC47-44A0-A9D7-F1C17BFD6F09}" type="slidenum">
              <a:rPr lang="de-AT" smtClean="0"/>
              <a:pPr/>
              <a:t>51</a:t>
            </a:fld>
            <a:endParaRPr lang="de-AT" dirty="0"/>
          </a:p>
        </p:txBody>
      </p:sp>
      <p:pic>
        <p:nvPicPr>
          <p:cNvPr id="10" name="Bildplatzhalter 9" descr="Porträt Peter Ertl">
            <a:extLst>
              <a:ext uri="{FF2B5EF4-FFF2-40B4-BE49-F238E27FC236}">
                <a16:creationId xmlns:a16="http://schemas.microsoft.com/office/drawing/2014/main" id="{4B56CFA5-937C-172A-D3DF-32AC96CACCC1}"/>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8213" t="4587" r="13754" b="43736"/>
          <a:stretch/>
        </p:blipFill>
        <p:spPr>
          <a:xfrm>
            <a:off x="6419850" y="466725"/>
            <a:ext cx="5292725" cy="5257800"/>
          </a:xfrm>
        </p:spPr>
      </p:pic>
    </p:spTree>
    <p:extLst>
      <p:ext uri="{BB962C8B-B14F-4D97-AF65-F5344CB8AC3E}">
        <p14:creationId xmlns:p14="http://schemas.microsoft.com/office/powerpoint/2010/main" val="381590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39EEA-3F5B-4943-8698-097470845D90}"/>
              </a:ext>
            </a:extLst>
          </p:cNvPr>
          <p:cNvSpPr>
            <a:spLocks noGrp="1"/>
          </p:cNvSpPr>
          <p:nvPr>
            <p:ph type="title"/>
          </p:nvPr>
        </p:nvSpPr>
        <p:spPr>
          <a:xfrm>
            <a:off x="1308101" y="466725"/>
            <a:ext cx="4464050" cy="828675"/>
          </a:xfrm>
        </p:spPr>
        <p:txBody>
          <a:bodyPr/>
          <a:lstStyle/>
          <a:p>
            <a:r>
              <a:rPr lang="de-AT" sz="2800" dirty="0"/>
              <a:t>Jasmin Gründling-Riener, VR Academic Affairs</a:t>
            </a:r>
          </a:p>
        </p:txBody>
      </p:sp>
      <p:sp>
        <p:nvSpPr>
          <p:cNvPr id="3" name="Textplatzhalter 2">
            <a:extLst>
              <a:ext uri="{FF2B5EF4-FFF2-40B4-BE49-F238E27FC236}">
                <a16:creationId xmlns:a16="http://schemas.microsoft.com/office/drawing/2014/main" id="{CEE92D2D-8F13-4447-8D00-9E23866EEEC2}"/>
              </a:ext>
            </a:extLst>
          </p:cNvPr>
          <p:cNvSpPr>
            <a:spLocks noGrp="1"/>
          </p:cNvSpPr>
          <p:nvPr>
            <p:ph type="body" sz="quarter" idx="11"/>
          </p:nvPr>
        </p:nvSpPr>
        <p:spPr>
          <a:xfrm>
            <a:off x="1308101" y="1549400"/>
            <a:ext cx="4464050" cy="4175125"/>
          </a:xfrm>
        </p:spPr>
        <p:txBody>
          <a:bodyPr/>
          <a:lstStyle/>
          <a:p>
            <a:r>
              <a:rPr lang="de-AT" dirty="0"/>
              <a:t>Academy </a:t>
            </a:r>
            <a:r>
              <a:rPr lang="de-AT" dirty="0" err="1"/>
              <a:t>for</a:t>
            </a:r>
            <a:r>
              <a:rPr lang="de-AT" dirty="0"/>
              <a:t> </a:t>
            </a:r>
            <a:r>
              <a:rPr lang="de-AT" dirty="0" err="1"/>
              <a:t>Continuing</a:t>
            </a:r>
            <a:r>
              <a:rPr lang="de-AT" dirty="0"/>
              <a:t> Education</a:t>
            </a:r>
          </a:p>
          <a:p>
            <a:r>
              <a:rPr lang="de-AT" dirty="0" err="1"/>
              <a:t>Doctoral</a:t>
            </a:r>
            <a:r>
              <a:rPr lang="de-AT" dirty="0"/>
              <a:t> School</a:t>
            </a:r>
          </a:p>
          <a:p>
            <a:r>
              <a:rPr lang="de-AT" dirty="0"/>
              <a:t>Strategic Education Development Center </a:t>
            </a:r>
          </a:p>
          <a:p>
            <a:r>
              <a:rPr lang="de-AT" dirty="0"/>
              <a:t>Admission Office </a:t>
            </a:r>
          </a:p>
          <a:p>
            <a:r>
              <a:rPr lang="de-AT" dirty="0"/>
              <a:t>International Office</a:t>
            </a:r>
          </a:p>
          <a:p>
            <a:r>
              <a:rPr lang="de-AT" dirty="0"/>
              <a:t>Services Academic Affairs</a:t>
            </a:r>
          </a:p>
        </p:txBody>
      </p:sp>
      <p:sp>
        <p:nvSpPr>
          <p:cNvPr id="5" name="Textplatzhalter 4">
            <a:extLst>
              <a:ext uri="{FF2B5EF4-FFF2-40B4-BE49-F238E27FC236}">
                <a16:creationId xmlns:a16="http://schemas.microsoft.com/office/drawing/2014/main" id="{B8E5088D-362B-42AD-B4B9-527872F4F211}"/>
              </a:ext>
            </a:extLst>
          </p:cNvPr>
          <p:cNvSpPr>
            <a:spLocks noGrp="1"/>
          </p:cNvSpPr>
          <p:nvPr>
            <p:ph type="body" sz="quarter" idx="20"/>
          </p:nvPr>
        </p:nvSpPr>
        <p:spPr/>
        <p:txBody>
          <a:bodyPr/>
          <a:lstStyle/>
          <a:p>
            <a:r>
              <a:rPr lang="de-AT" dirty="0"/>
              <a:t>© TU Wien</a:t>
            </a:r>
          </a:p>
        </p:txBody>
      </p:sp>
      <p:sp>
        <p:nvSpPr>
          <p:cNvPr id="6" name="Fußzeilenplatzhalter 5">
            <a:extLst>
              <a:ext uri="{FF2B5EF4-FFF2-40B4-BE49-F238E27FC236}">
                <a16:creationId xmlns:a16="http://schemas.microsoft.com/office/drawing/2014/main" id="{DAED0AF6-8EF0-4F7C-8475-2E4FF578834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1CD5B321-89B0-4C6A-B915-8BA65AB3A2C3}"/>
              </a:ext>
            </a:extLst>
          </p:cNvPr>
          <p:cNvSpPr>
            <a:spLocks noGrp="1"/>
          </p:cNvSpPr>
          <p:nvPr>
            <p:ph type="sldNum" sz="quarter" idx="15"/>
          </p:nvPr>
        </p:nvSpPr>
        <p:spPr/>
        <p:txBody>
          <a:bodyPr/>
          <a:lstStyle/>
          <a:p>
            <a:fld id="{418F7AD7-DC47-44A0-A9D7-F1C17BFD6F09}" type="slidenum">
              <a:rPr lang="de-AT" smtClean="0"/>
              <a:pPr/>
              <a:t>52</a:t>
            </a:fld>
            <a:endParaRPr lang="de-AT" dirty="0"/>
          </a:p>
        </p:txBody>
      </p:sp>
      <p:pic>
        <p:nvPicPr>
          <p:cNvPr id="11" name="Bildplatzhalter 10" descr="Porträt Jasmin Gründling-Riener">
            <a:extLst>
              <a:ext uri="{FF2B5EF4-FFF2-40B4-BE49-F238E27FC236}">
                <a16:creationId xmlns:a16="http://schemas.microsoft.com/office/drawing/2014/main" id="{0809E1D8-E213-A110-63DE-15AD3126759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5449" t="5235" r="5501" b="35790"/>
          <a:stretch/>
        </p:blipFill>
        <p:spPr>
          <a:xfrm>
            <a:off x="6419850" y="466725"/>
            <a:ext cx="5292725" cy="5257800"/>
          </a:xfrm>
        </p:spPr>
      </p:pic>
    </p:spTree>
    <p:extLst>
      <p:ext uri="{BB962C8B-B14F-4D97-AF65-F5344CB8AC3E}">
        <p14:creationId xmlns:p14="http://schemas.microsoft.com/office/powerpoint/2010/main" val="1630994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87B64-C521-4457-8746-D55E4A10BC24}"/>
              </a:ext>
            </a:extLst>
          </p:cNvPr>
          <p:cNvSpPr>
            <a:spLocks noGrp="1"/>
          </p:cNvSpPr>
          <p:nvPr>
            <p:ph type="title"/>
          </p:nvPr>
        </p:nvSpPr>
        <p:spPr/>
        <p:txBody>
          <a:bodyPr/>
          <a:lstStyle/>
          <a:p>
            <a:r>
              <a:rPr lang="de-AT" sz="2800" dirty="0"/>
              <a:t>Wolfgang Kastner, VR</a:t>
            </a:r>
            <a:r>
              <a:rPr lang="de-AT" dirty="0"/>
              <a:t> </a:t>
            </a:r>
            <a:r>
              <a:rPr lang="de-AT" dirty="0" err="1"/>
              <a:t>Digitalisation</a:t>
            </a:r>
            <a:r>
              <a:rPr lang="de-AT" dirty="0"/>
              <a:t> &amp; Infrastructure</a:t>
            </a:r>
            <a:endParaRPr lang="de-AT" sz="2800" dirty="0"/>
          </a:p>
        </p:txBody>
      </p:sp>
      <p:sp>
        <p:nvSpPr>
          <p:cNvPr id="3" name="Textplatzhalter 2">
            <a:extLst>
              <a:ext uri="{FF2B5EF4-FFF2-40B4-BE49-F238E27FC236}">
                <a16:creationId xmlns:a16="http://schemas.microsoft.com/office/drawing/2014/main" id="{139E94C9-1B7C-4EEB-A000-0F6A03F88829}"/>
              </a:ext>
            </a:extLst>
          </p:cNvPr>
          <p:cNvSpPr>
            <a:spLocks noGrp="1"/>
          </p:cNvSpPr>
          <p:nvPr>
            <p:ph type="body" sz="quarter" idx="11"/>
          </p:nvPr>
        </p:nvSpPr>
        <p:spPr>
          <a:xfrm>
            <a:off x="1308100" y="1902615"/>
            <a:ext cx="4464050" cy="4346575"/>
          </a:xfrm>
        </p:spPr>
        <p:txBody>
          <a:bodyPr/>
          <a:lstStyle/>
          <a:p>
            <a:r>
              <a:rPr lang="de-AT" dirty="0"/>
              <a:t>Real Estate &amp; Facility Management </a:t>
            </a:r>
          </a:p>
          <a:p>
            <a:r>
              <a:rPr lang="de-AT" dirty="0"/>
              <a:t>Information Technology Solutions </a:t>
            </a:r>
          </a:p>
          <a:p>
            <a:r>
              <a:rPr lang="de-AT" dirty="0"/>
              <a:t>Library  </a:t>
            </a:r>
          </a:p>
          <a:p>
            <a:r>
              <a:rPr lang="de-AT" dirty="0"/>
              <a:t>Campus Software Development</a:t>
            </a:r>
          </a:p>
          <a:p>
            <a:r>
              <a:rPr lang="de-AT" dirty="0"/>
              <a:t>Data </a:t>
            </a:r>
            <a:r>
              <a:rPr lang="de-AT" dirty="0" err="1"/>
              <a:t>Protection</a:t>
            </a:r>
            <a:r>
              <a:rPr lang="de-AT" dirty="0"/>
              <a:t> &amp; </a:t>
            </a:r>
            <a:r>
              <a:rPr lang="de-AT" dirty="0" err="1"/>
              <a:t>Document</a:t>
            </a:r>
            <a:r>
              <a:rPr lang="de-AT" dirty="0"/>
              <a:t> Management </a:t>
            </a:r>
          </a:p>
          <a:p>
            <a:r>
              <a:rPr lang="de-AT" dirty="0"/>
              <a:t>Archives</a:t>
            </a:r>
          </a:p>
          <a:p>
            <a:r>
              <a:rPr lang="de-AT" dirty="0"/>
              <a:t>Low </a:t>
            </a:r>
            <a:r>
              <a:rPr lang="de-AT" dirty="0" err="1"/>
              <a:t>Temperature</a:t>
            </a:r>
            <a:r>
              <a:rPr lang="de-AT" dirty="0"/>
              <a:t> </a:t>
            </a:r>
            <a:r>
              <a:rPr lang="de-AT" dirty="0" err="1"/>
              <a:t>Facilities</a:t>
            </a:r>
            <a:r>
              <a:rPr lang="de-AT" dirty="0"/>
              <a:t>  </a:t>
            </a:r>
          </a:p>
          <a:p>
            <a:r>
              <a:rPr lang="de-AT" dirty="0"/>
              <a:t>Services VR </a:t>
            </a:r>
            <a:r>
              <a:rPr lang="de-AT" dirty="0" err="1"/>
              <a:t>Digitalisation</a:t>
            </a:r>
            <a:r>
              <a:rPr lang="de-AT" dirty="0"/>
              <a:t> &amp; Infrastructure </a:t>
            </a:r>
          </a:p>
        </p:txBody>
      </p:sp>
      <p:sp>
        <p:nvSpPr>
          <p:cNvPr id="5" name="Textplatzhalter 4">
            <a:extLst>
              <a:ext uri="{FF2B5EF4-FFF2-40B4-BE49-F238E27FC236}">
                <a16:creationId xmlns:a16="http://schemas.microsoft.com/office/drawing/2014/main" id="{9B32C6AC-7D7F-4900-B3C9-3ABD4FDEB186}"/>
              </a:ext>
            </a:extLst>
          </p:cNvPr>
          <p:cNvSpPr>
            <a:spLocks noGrp="1"/>
          </p:cNvSpPr>
          <p:nvPr>
            <p:ph type="body" sz="quarter" idx="20"/>
          </p:nvPr>
        </p:nvSpPr>
        <p:spPr/>
        <p:txBody>
          <a:bodyPr/>
          <a:lstStyle/>
          <a:p>
            <a:r>
              <a:rPr lang="de-AT" dirty="0"/>
              <a:t>© TU Wien</a:t>
            </a:r>
          </a:p>
        </p:txBody>
      </p:sp>
      <p:sp>
        <p:nvSpPr>
          <p:cNvPr id="6" name="Fußzeilenplatzhalter 5">
            <a:extLst>
              <a:ext uri="{FF2B5EF4-FFF2-40B4-BE49-F238E27FC236}">
                <a16:creationId xmlns:a16="http://schemas.microsoft.com/office/drawing/2014/main" id="{39D599B1-DAEE-44A8-A9BA-509BC383253A}"/>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A3F60476-5690-4C6F-AB35-3B31447E89BA}"/>
              </a:ext>
            </a:extLst>
          </p:cNvPr>
          <p:cNvSpPr>
            <a:spLocks noGrp="1"/>
          </p:cNvSpPr>
          <p:nvPr>
            <p:ph type="sldNum" sz="quarter" idx="15"/>
          </p:nvPr>
        </p:nvSpPr>
        <p:spPr/>
        <p:txBody>
          <a:bodyPr/>
          <a:lstStyle/>
          <a:p>
            <a:fld id="{418F7AD7-DC47-44A0-A9D7-F1C17BFD6F09}" type="slidenum">
              <a:rPr lang="de-AT" smtClean="0"/>
              <a:pPr/>
              <a:t>53</a:t>
            </a:fld>
            <a:endParaRPr lang="de-AT" dirty="0"/>
          </a:p>
        </p:txBody>
      </p:sp>
      <p:pic>
        <p:nvPicPr>
          <p:cNvPr id="11" name="Bildplatzhalter 10" descr="Porträt Wolfgang Kastner">
            <a:extLst>
              <a:ext uri="{FF2B5EF4-FFF2-40B4-BE49-F238E27FC236}">
                <a16:creationId xmlns:a16="http://schemas.microsoft.com/office/drawing/2014/main" id="{57320656-AEB7-D6C6-60F1-A25FE063F84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6616" t="4773" r="12195" b="41459"/>
          <a:stretch/>
        </p:blipFill>
        <p:spPr>
          <a:xfrm>
            <a:off x="6419850" y="466725"/>
            <a:ext cx="5292725" cy="5257800"/>
          </a:xfrm>
        </p:spPr>
      </p:pic>
    </p:spTree>
    <p:extLst>
      <p:ext uri="{BB962C8B-B14F-4D97-AF65-F5344CB8AC3E}">
        <p14:creationId xmlns:p14="http://schemas.microsoft.com/office/powerpoint/2010/main" val="4216296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7E80F-45B7-4EBF-BD98-72D6D26BB5A3}"/>
              </a:ext>
            </a:extLst>
          </p:cNvPr>
          <p:cNvSpPr>
            <a:spLocks noGrp="1"/>
          </p:cNvSpPr>
          <p:nvPr>
            <p:ph type="title"/>
          </p:nvPr>
        </p:nvSpPr>
        <p:spPr/>
        <p:txBody>
          <a:bodyPr/>
          <a:lstStyle/>
          <a:p>
            <a:r>
              <a:rPr lang="de-AT" sz="2800" dirty="0"/>
              <a:t>Ute Koch, VR </a:t>
            </a:r>
            <a:br>
              <a:rPr lang="de-AT" sz="2800" dirty="0"/>
            </a:br>
            <a:r>
              <a:rPr lang="de-AT" dirty="0"/>
              <a:t>Human Resources</a:t>
            </a:r>
            <a:endParaRPr lang="de-AT" sz="2800" dirty="0"/>
          </a:p>
        </p:txBody>
      </p:sp>
      <p:sp>
        <p:nvSpPr>
          <p:cNvPr id="3" name="Textplatzhalter 2">
            <a:extLst>
              <a:ext uri="{FF2B5EF4-FFF2-40B4-BE49-F238E27FC236}">
                <a16:creationId xmlns:a16="http://schemas.microsoft.com/office/drawing/2014/main" id="{0FB2269E-F756-4D2D-B93D-D5DEE63869AD}"/>
              </a:ext>
            </a:extLst>
          </p:cNvPr>
          <p:cNvSpPr>
            <a:spLocks noGrp="1"/>
          </p:cNvSpPr>
          <p:nvPr>
            <p:ph type="body" sz="quarter" idx="11"/>
          </p:nvPr>
        </p:nvSpPr>
        <p:spPr/>
        <p:txBody>
          <a:bodyPr/>
          <a:lstStyle/>
          <a:p>
            <a:r>
              <a:rPr lang="de-AT" dirty="0"/>
              <a:t>Gender Competence </a:t>
            </a:r>
          </a:p>
          <a:p>
            <a:r>
              <a:rPr lang="de-AT" dirty="0"/>
              <a:t>HR Administration </a:t>
            </a:r>
          </a:p>
          <a:p>
            <a:r>
              <a:rPr lang="de-AT" dirty="0"/>
              <a:t>HR Development </a:t>
            </a:r>
          </a:p>
          <a:p>
            <a:r>
              <a:rPr lang="de-AT" dirty="0"/>
              <a:t>Services VR </a:t>
            </a:r>
            <a:r>
              <a:rPr lang="de-AT"/>
              <a:t>Human Resources</a:t>
            </a:r>
            <a:endParaRPr lang="de-AT" dirty="0"/>
          </a:p>
        </p:txBody>
      </p:sp>
      <p:sp>
        <p:nvSpPr>
          <p:cNvPr id="5" name="Textplatzhalter 4">
            <a:extLst>
              <a:ext uri="{FF2B5EF4-FFF2-40B4-BE49-F238E27FC236}">
                <a16:creationId xmlns:a16="http://schemas.microsoft.com/office/drawing/2014/main" id="{7142F050-9DF5-4707-801B-36A1EA3172AC}"/>
              </a:ext>
            </a:extLst>
          </p:cNvPr>
          <p:cNvSpPr>
            <a:spLocks noGrp="1"/>
          </p:cNvSpPr>
          <p:nvPr>
            <p:ph type="body" sz="quarter" idx="20"/>
          </p:nvPr>
        </p:nvSpPr>
        <p:spPr/>
        <p:txBody>
          <a:bodyPr/>
          <a:lstStyle/>
          <a:p>
            <a:r>
              <a:rPr lang="de-AT" dirty="0"/>
              <a:t>© TU Wien</a:t>
            </a:r>
          </a:p>
        </p:txBody>
      </p:sp>
      <p:sp>
        <p:nvSpPr>
          <p:cNvPr id="6" name="Fußzeilenplatzhalter 5">
            <a:extLst>
              <a:ext uri="{FF2B5EF4-FFF2-40B4-BE49-F238E27FC236}">
                <a16:creationId xmlns:a16="http://schemas.microsoft.com/office/drawing/2014/main" id="{BD7685F4-1A9D-4732-BB96-48BFE9020FB2}"/>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E9B8E148-F278-4240-9DE7-CF8B7B954AB3}"/>
              </a:ext>
            </a:extLst>
          </p:cNvPr>
          <p:cNvSpPr>
            <a:spLocks noGrp="1"/>
          </p:cNvSpPr>
          <p:nvPr>
            <p:ph type="sldNum" sz="quarter" idx="15"/>
          </p:nvPr>
        </p:nvSpPr>
        <p:spPr/>
        <p:txBody>
          <a:bodyPr/>
          <a:lstStyle/>
          <a:p>
            <a:fld id="{418F7AD7-DC47-44A0-A9D7-F1C17BFD6F09}" type="slidenum">
              <a:rPr lang="de-AT" smtClean="0"/>
              <a:pPr/>
              <a:t>54</a:t>
            </a:fld>
            <a:endParaRPr lang="de-AT" dirty="0"/>
          </a:p>
        </p:txBody>
      </p:sp>
      <p:pic>
        <p:nvPicPr>
          <p:cNvPr id="10" name="Bildplatzhalter 9" descr="Porträt Ute Koch">
            <a:extLst>
              <a:ext uri="{FF2B5EF4-FFF2-40B4-BE49-F238E27FC236}">
                <a16:creationId xmlns:a16="http://schemas.microsoft.com/office/drawing/2014/main" id="{CD47F7A5-E49F-C5D2-BB86-6E7FFE25DF51}"/>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0289" t="4942" r="5636" b="39379"/>
          <a:stretch/>
        </p:blipFill>
        <p:spPr>
          <a:xfrm>
            <a:off x="6419850" y="466725"/>
            <a:ext cx="5292725" cy="5257800"/>
          </a:xfrm>
        </p:spPr>
      </p:pic>
    </p:spTree>
    <p:extLst>
      <p:ext uri="{BB962C8B-B14F-4D97-AF65-F5344CB8AC3E}">
        <p14:creationId xmlns:p14="http://schemas.microsoft.com/office/powerpoint/2010/main" val="1213577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err="1"/>
              <a:t>Faculties</a:t>
            </a:r>
            <a:endParaRPr lang="de-AT" dirty="0"/>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p:txBody>
          <a:bodyPr/>
          <a:lstStyle/>
          <a:p>
            <a:pPr marL="0" indent="0">
              <a:buNone/>
            </a:pPr>
            <a:r>
              <a:rPr lang="en-US" dirty="0"/>
              <a:t>8 faculties with 51 institutes cover the classic engineering and scientific fields. </a:t>
            </a:r>
          </a:p>
          <a:p>
            <a:pPr marL="0" indent="0">
              <a:buNone/>
            </a:pPr>
            <a:endParaRPr lang="de-DE" dirty="0"/>
          </a:p>
          <a:p>
            <a:r>
              <a:rPr lang="de-AT" dirty="0"/>
              <a:t>Architecture and </a:t>
            </a:r>
            <a:r>
              <a:rPr lang="de-AT" dirty="0" err="1"/>
              <a:t>Planning</a:t>
            </a:r>
            <a:r>
              <a:rPr lang="de-AT" dirty="0"/>
              <a:t> </a:t>
            </a:r>
          </a:p>
          <a:p>
            <a:r>
              <a:rPr lang="de-AT" dirty="0" err="1"/>
              <a:t>Civil</a:t>
            </a:r>
            <a:r>
              <a:rPr lang="de-AT" dirty="0"/>
              <a:t> and Environmental Engineering</a:t>
            </a:r>
          </a:p>
          <a:p>
            <a:r>
              <a:rPr lang="en-US" dirty="0"/>
              <a:t>Electrical Engineering and Information Technology </a:t>
            </a:r>
            <a:endParaRPr lang="de-AT" dirty="0"/>
          </a:p>
          <a:p>
            <a:r>
              <a:rPr lang="de-AT" dirty="0" err="1"/>
              <a:t>Informatics</a:t>
            </a:r>
            <a:r>
              <a:rPr lang="de-AT" dirty="0"/>
              <a:t> </a:t>
            </a:r>
          </a:p>
          <a:p>
            <a:r>
              <a:rPr lang="de-AT" dirty="0" err="1"/>
              <a:t>Mechanical</a:t>
            </a:r>
            <a:r>
              <a:rPr lang="de-AT" dirty="0"/>
              <a:t> and Industrial Engineering </a:t>
            </a:r>
            <a:endParaRPr lang="de-DE" dirty="0"/>
          </a:p>
          <a:p>
            <a:r>
              <a:rPr lang="de-AT" dirty="0" err="1"/>
              <a:t>Mathematics</a:t>
            </a:r>
            <a:r>
              <a:rPr lang="de-AT" dirty="0"/>
              <a:t> and Geoinformation </a:t>
            </a:r>
          </a:p>
          <a:p>
            <a:r>
              <a:rPr lang="de-AT" dirty="0"/>
              <a:t>Physics </a:t>
            </a:r>
            <a:endParaRPr lang="de-DE" dirty="0"/>
          </a:p>
          <a:p>
            <a:r>
              <a:rPr lang="de-AT" dirty="0"/>
              <a:t>Technical Chemistry </a:t>
            </a:r>
            <a:endParaRPr lang="de-DE" dirty="0"/>
          </a:p>
          <a:p>
            <a:pPr marL="0" indent="0">
              <a:buNone/>
            </a:pPr>
            <a:endParaRPr lang="de-DE" dirty="0"/>
          </a:p>
          <a:p>
            <a:endParaRPr lang="de-DE" dirty="0"/>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55</a:t>
            </a:fld>
            <a:endParaRPr lang="de-AT" dirty="0"/>
          </a:p>
        </p:txBody>
      </p:sp>
    </p:spTree>
    <p:extLst>
      <p:ext uri="{BB962C8B-B14F-4D97-AF65-F5344CB8AC3E}">
        <p14:creationId xmlns:p14="http://schemas.microsoft.com/office/powerpoint/2010/main" val="784166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335C8-B9C4-4EF2-94FB-D60DDA4A99D7}"/>
              </a:ext>
            </a:extLst>
          </p:cNvPr>
          <p:cNvSpPr>
            <a:spLocks noGrp="1"/>
          </p:cNvSpPr>
          <p:nvPr>
            <p:ph type="title"/>
          </p:nvPr>
        </p:nvSpPr>
        <p:spPr/>
        <p:txBody>
          <a:bodyPr/>
          <a:lstStyle/>
          <a:p>
            <a:r>
              <a:rPr lang="de-AT" dirty="0"/>
              <a:t>University Council</a:t>
            </a:r>
          </a:p>
        </p:txBody>
      </p:sp>
      <p:sp>
        <p:nvSpPr>
          <p:cNvPr id="5" name="Fußzeilenplatzhalter 4">
            <a:extLst>
              <a:ext uri="{FF2B5EF4-FFF2-40B4-BE49-F238E27FC236}">
                <a16:creationId xmlns:a16="http://schemas.microsoft.com/office/drawing/2014/main" id="{33204D5D-31BB-4132-A6E4-3B2D01AD2606}"/>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8EB071CC-0040-4698-946C-BE3A432D1137}"/>
              </a:ext>
            </a:extLst>
          </p:cNvPr>
          <p:cNvSpPr>
            <a:spLocks noGrp="1"/>
          </p:cNvSpPr>
          <p:nvPr>
            <p:ph type="sldNum" sz="quarter" idx="15"/>
          </p:nvPr>
        </p:nvSpPr>
        <p:spPr/>
        <p:txBody>
          <a:bodyPr/>
          <a:lstStyle/>
          <a:p>
            <a:fld id="{418F7AD7-DC47-44A0-A9D7-F1C17BFD6F09}" type="slidenum">
              <a:rPr lang="de-AT" smtClean="0"/>
              <a:pPr/>
              <a:t>56</a:t>
            </a:fld>
            <a:endParaRPr lang="de-AT" dirty="0"/>
          </a:p>
        </p:txBody>
      </p:sp>
      <p:sp>
        <p:nvSpPr>
          <p:cNvPr id="9" name="Textfeld 8">
            <a:extLst>
              <a:ext uri="{FF2B5EF4-FFF2-40B4-BE49-F238E27FC236}">
                <a16:creationId xmlns:a16="http://schemas.microsoft.com/office/drawing/2014/main" id="{C7876B26-BE29-41E1-A7C1-38C5CBC89D9C}"/>
              </a:ext>
            </a:extLst>
          </p:cNvPr>
          <p:cNvSpPr txBox="1"/>
          <p:nvPr/>
        </p:nvSpPr>
        <p:spPr>
          <a:xfrm>
            <a:off x="1307064" y="4458287"/>
            <a:ext cx="10405510" cy="1661993"/>
          </a:xfrm>
          <a:prstGeom prst="rect">
            <a:avLst/>
          </a:prstGeom>
          <a:noFill/>
        </p:spPr>
        <p:txBody>
          <a:bodyPr wrap="square" lIns="0" tIns="0" rIns="0" bIns="0" rtlCol="0">
            <a:spAutoFit/>
          </a:bodyPr>
          <a:lstStyle/>
          <a:p>
            <a:r>
              <a:rPr lang="de-AT" sz="1200" dirty="0" err="1"/>
              <a:t>from</a:t>
            </a:r>
            <a:r>
              <a:rPr lang="de-AT" sz="1200" dirty="0"/>
              <a:t> </a:t>
            </a:r>
            <a:r>
              <a:rPr lang="de-AT" sz="1200" dirty="0" err="1"/>
              <a:t>the</a:t>
            </a:r>
            <a:r>
              <a:rPr lang="de-AT" sz="1200" dirty="0"/>
              <a:t> </a:t>
            </a:r>
            <a:r>
              <a:rPr lang="de-AT" sz="1200" dirty="0" err="1"/>
              <a:t>left</a:t>
            </a:r>
            <a:r>
              <a:rPr lang="de-AT" sz="1200" dirty="0"/>
              <a:t>: </a:t>
            </a:r>
          </a:p>
          <a:p>
            <a:pPr marL="171450" indent="-171450">
              <a:buFont typeface="Wingdings" panose="05000000000000000000" pitchFamily="2" charset="2"/>
              <a:buChar char="§"/>
            </a:pPr>
            <a:r>
              <a:rPr lang="de-AT" sz="1200" dirty="0"/>
              <a:t>Mag. Andrea </a:t>
            </a:r>
            <a:r>
              <a:rPr lang="de-AT" sz="1200" b="1" dirty="0"/>
              <a:t>REITHMAYER</a:t>
            </a:r>
            <a:r>
              <a:rPr lang="de-AT" sz="1200" dirty="0"/>
              <a:t>, </a:t>
            </a:r>
            <a:r>
              <a:rPr lang="en-US" sz="1200" dirty="0"/>
              <a:t>Chairwoman of the Supervisory Board ÖBB-Holding AG</a:t>
            </a:r>
            <a:endParaRPr lang="de-AT" sz="1200" dirty="0"/>
          </a:p>
          <a:p>
            <a:pPr marL="171450" indent="-171450">
              <a:buFont typeface="Wingdings" panose="05000000000000000000" pitchFamily="2" charset="2"/>
              <a:buChar char="§"/>
            </a:pPr>
            <a:r>
              <a:rPr lang="de-AT" sz="1200" dirty="0"/>
              <a:t>Univ.-Prof. DI Dr. </a:t>
            </a:r>
            <a:r>
              <a:rPr lang="de-AT" sz="1200" dirty="0" err="1"/>
              <a:t>Dr.h.c.mult</a:t>
            </a:r>
            <a:r>
              <a:rPr lang="de-AT" sz="1200" dirty="0"/>
              <a:t>. Martin </a:t>
            </a:r>
            <a:r>
              <a:rPr lang="de-AT" sz="1200" b="1" dirty="0"/>
              <a:t>GERZABEK</a:t>
            </a:r>
            <a:r>
              <a:rPr lang="de-AT" sz="1200" dirty="0"/>
              <a:t>, </a:t>
            </a:r>
            <a:r>
              <a:rPr lang="de-AT" sz="1200" dirty="0" err="1"/>
              <a:t>President</a:t>
            </a:r>
            <a:r>
              <a:rPr lang="de-AT" sz="1200" dirty="0"/>
              <a:t> Christian Doppler Forschungsgesellschaft </a:t>
            </a:r>
          </a:p>
          <a:p>
            <a:pPr marL="171450" indent="-171450">
              <a:buFont typeface="Wingdings" panose="05000000000000000000" pitchFamily="2" charset="2"/>
              <a:buChar char="§"/>
            </a:pPr>
            <a:r>
              <a:rPr lang="de-AT" sz="1200" dirty="0" err="1"/>
              <a:t>Univ.Prof</a:t>
            </a:r>
            <a:r>
              <a:rPr lang="de-AT" sz="1200" dirty="0"/>
              <a:t>. Dr.-Ing. Heribert </a:t>
            </a:r>
            <a:r>
              <a:rPr lang="de-AT" sz="1200" b="1" dirty="0"/>
              <a:t>NACKEN</a:t>
            </a:r>
            <a:r>
              <a:rPr lang="de-AT" sz="1200" dirty="0"/>
              <a:t>, Chair </a:t>
            </a:r>
            <a:r>
              <a:rPr lang="de-AT" sz="1200" dirty="0" err="1"/>
              <a:t>of</a:t>
            </a:r>
            <a:r>
              <a:rPr lang="de-AT" sz="1200" dirty="0"/>
              <a:t> Engineering </a:t>
            </a:r>
            <a:r>
              <a:rPr lang="de-AT" sz="1200" dirty="0" err="1"/>
              <a:t>Hydrology</a:t>
            </a:r>
            <a:r>
              <a:rPr lang="de-AT" sz="1200" dirty="0"/>
              <a:t> UNESCO Chair </a:t>
            </a:r>
            <a:r>
              <a:rPr lang="de-AT" sz="1200" dirty="0" err="1"/>
              <a:t>of</a:t>
            </a:r>
            <a:r>
              <a:rPr lang="de-AT" sz="1200" dirty="0"/>
              <a:t> Hydrological Change and </a:t>
            </a:r>
            <a:r>
              <a:rPr lang="de-AT" sz="1200" dirty="0" err="1"/>
              <a:t>Water</a:t>
            </a:r>
            <a:r>
              <a:rPr lang="de-AT" sz="1200" dirty="0"/>
              <a:t> Resources Management RWTH Aachen University </a:t>
            </a:r>
          </a:p>
          <a:p>
            <a:pPr marL="171450" indent="-171450">
              <a:buFont typeface="Wingdings" panose="05000000000000000000" pitchFamily="2" charset="2"/>
              <a:buChar char="§"/>
            </a:pPr>
            <a:r>
              <a:rPr lang="de-AT" sz="1200" dirty="0"/>
              <a:t>DI Dr. Barbara </a:t>
            </a:r>
            <a:r>
              <a:rPr lang="de-AT" sz="1200" b="1" dirty="0"/>
              <a:t>OBERHAUSER</a:t>
            </a:r>
            <a:r>
              <a:rPr lang="de-AT" sz="1200" dirty="0"/>
              <a:t>, </a:t>
            </a:r>
            <a:r>
              <a:rPr lang="en-US" sz="1200" dirty="0"/>
              <a:t>Senior Vice President and Head HSEF, NAYARA Energy</a:t>
            </a:r>
          </a:p>
          <a:p>
            <a:pPr marL="171450" indent="-171450">
              <a:buFont typeface="Wingdings" panose="05000000000000000000" pitchFamily="2" charset="2"/>
              <a:buChar char="§"/>
            </a:pPr>
            <a:r>
              <a:rPr lang="de-AT" sz="1200" dirty="0"/>
              <a:t>Univ. Prof. Dr. Johanna </a:t>
            </a:r>
            <a:r>
              <a:rPr lang="de-AT" sz="1200" b="1" dirty="0"/>
              <a:t>STACHEL (</a:t>
            </a:r>
            <a:r>
              <a:rPr lang="de-AT" sz="1200" b="1" dirty="0" err="1"/>
              <a:t>Vice</a:t>
            </a:r>
            <a:r>
              <a:rPr lang="de-AT" sz="1200" b="1" dirty="0"/>
              <a:t> </a:t>
            </a:r>
            <a:r>
              <a:rPr lang="de-AT" sz="1200" b="1" dirty="0" err="1"/>
              <a:t>Chairwoman</a:t>
            </a:r>
            <a:r>
              <a:rPr lang="de-AT" sz="1200" b="1" dirty="0"/>
              <a:t>)</a:t>
            </a:r>
            <a:r>
              <a:rPr lang="de-AT" sz="1200" dirty="0"/>
              <a:t>, Institute </a:t>
            </a:r>
            <a:r>
              <a:rPr lang="de-AT" sz="1200" dirty="0" err="1"/>
              <a:t>of</a:t>
            </a:r>
            <a:r>
              <a:rPr lang="de-AT" sz="1200" dirty="0"/>
              <a:t> Physics, University </a:t>
            </a:r>
            <a:r>
              <a:rPr lang="de-AT" sz="1200" dirty="0" err="1"/>
              <a:t>of</a:t>
            </a:r>
            <a:r>
              <a:rPr lang="de-AT" sz="1200" dirty="0"/>
              <a:t> Heidelberg </a:t>
            </a:r>
          </a:p>
          <a:p>
            <a:pPr marL="171450" indent="-171450">
              <a:buFont typeface="Wingdings" panose="05000000000000000000" pitchFamily="2" charset="2"/>
              <a:buChar char="§"/>
            </a:pPr>
            <a:r>
              <a:rPr lang="de-AT" sz="1200" dirty="0" err="1"/>
              <a:t>MMag</a:t>
            </a:r>
            <a:r>
              <a:rPr lang="de-AT" sz="1200" dirty="0"/>
              <a:t>. Peter </a:t>
            </a:r>
            <a:r>
              <a:rPr lang="de-AT" sz="1200" b="1" dirty="0"/>
              <a:t>OSWALD (Chairman)</a:t>
            </a:r>
            <a:r>
              <a:rPr lang="de-AT" sz="1200" dirty="0"/>
              <a:t>, </a:t>
            </a:r>
            <a:r>
              <a:rPr lang="en-US" sz="1200" dirty="0"/>
              <a:t>Chairman of the Board Mayr-</a:t>
            </a:r>
            <a:r>
              <a:rPr lang="en-US" sz="1200" dirty="0" err="1"/>
              <a:t>Melnhof</a:t>
            </a:r>
            <a:r>
              <a:rPr lang="en-US" sz="1200" dirty="0"/>
              <a:t> </a:t>
            </a:r>
            <a:r>
              <a:rPr lang="en-US" sz="1200" dirty="0" err="1"/>
              <a:t>Karton</a:t>
            </a:r>
            <a:r>
              <a:rPr lang="en-US" sz="1200" dirty="0"/>
              <a:t> AG</a:t>
            </a:r>
            <a:endParaRPr lang="de-AT" sz="1200" dirty="0"/>
          </a:p>
          <a:p>
            <a:pPr marL="171450" indent="-171450">
              <a:buFont typeface="Wingdings" panose="05000000000000000000" pitchFamily="2" charset="2"/>
              <a:buChar char="§"/>
            </a:pPr>
            <a:r>
              <a:rPr lang="de-DE" sz="1200" dirty="0"/>
              <a:t>DI Dr. Iris </a:t>
            </a:r>
            <a:r>
              <a:rPr lang="de-DE" sz="1200" b="1" dirty="0"/>
              <a:t>FILZWIESER</a:t>
            </a:r>
            <a:r>
              <a:rPr lang="de-DE" sz="1200" dirty="0"/>
              <a:t>, </a:t>
            </a:r>
            <a:r>
              <a:rPr lang="en-US" sz="1200" dirty="0"/>
              <a:t>Shareholder and Managing Director METTOP GmbH</a:t>
            </a:r>
            <a:endParaRPr lang="de-AT" sz="1200" dirty="0"/>
          </a:p>
        </p:txBody>
      </p:sp>
      <p:pic>
        <p:nvPicPr>
          <p:cNvPr id="11" name="Inhaltsplatzhalter 7" descr="Gruppenfoto der sieben Personen des Universitätsrats">
            <a:extLst>
              <a:ext uri="{FF2B5EF4-FFF2-40B4-BE49-F238E27FC236}">
                <a16:creationId xmlns:a16="http://schemas.microsoft.com/office/drawing/2014/main" id="{C934E285-92E1-46C7-9FCB-0900BD7D09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436" t="11054" r="6964" b="16303"/>
          <a:stretch/>
        </p:blipFill>
        <p:spPr>
          <a:xfrm>
            <a:off x="1308099" y="1028129"/>
            <a:ext cx="10404476" cy="3306590"/>
          </a:xfrm>
        </p:spPr>
      </p:pic>
    </p:spTree>
    <p:extLst>
      <p:ext uri="{BB962C8B-B14F-4D97-AF65-F5344CB8AC3E}">
        <p14:creationId xmlns:p14="http://schemas.microsoft.com/office/powerpoint/2010/main" val="62708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7E80F-45B7-4EBF-BD98-72D6D26BB5A3}"/>
              </a:ext>
            </a:extLst>
          </p:cNvPr>
          <p:cNvSpPr>
            <a:spLocks noGrp="1"/>
          </p:cNvSpPr>
          <p:nvPr>
            <p:ph type="title"/>
          </p:nvPr>
        </p:nvSpPr>
        <p:spPr/>
        <p:txBody>
          <a:bodyPr/>
          <a:lstStyle/>
          <a:p>
            <a:r>
              <a:rPr lang="de-AT" dirty="0"/>
              <a:t>Senate Chairpersons</a:t>
            </a:r>
          </a:p>
        </p:txBody>
      </p:sp>
      <p:sp>
        <p:nvSpPr>
          <p:cNvPr id="3" name="Textplatzhalter 2">
            <a:extLst>
              <a:ext uri="{FF2B5EF4-FFF2-40B4-BE49-F238E27FC236}">
                <a16:creationId xmlns:a16="http://schemas.microsoft.com/office/drawing/2014/main" id="{0FB2269E-F756-4D2D-B93D-D5DEE63869AD}"/>
              </a:ext>
            </a:extLst>
          </p:cNvPr>
          <p:cNvSpPr>
            <a:spLocks noGrp="1"/>
          </p:cNvSpPr>
          <p:nvPr>
            <p:ph type="body" sz="quarter" idx="11"/>
          </p:nvPr>
        </p:nvSpPr>
        <p:spPr/>
        <p:txBody>
          <a:bodyPr/>
          <a:lstStyle/>
          <a:p>
            <a:pPr marL="0" indent="0">
              <a:buNone/>
            </a:pPr>
            <a:r>
              <a:rPr lang="en-US" dirty="0"/>
              <a:t>The Senate is the highest collegiate body and consists of 26 representatives from the various groups within the university.</a:t>
            </a:r>
          </a:p>
          <a:p>
            <a:pPr marL="0" indent="0">
              <a:buNone/>
            </a:pPr>
            <a:endParaRPr lang="en-US" dirty="0"/>
          </a:p>
          <a:p>
            <a:pPr marL="0" indent="0">
              <a:buNone/>
            </a:pPr>
            <a:r>
              <a:rPr lang="en-US" dirty="0"/>
              <a:t>The Senate takes on monitoring, advisory, legislative and strategic management tasks at TU Wien.</a:t>
            </a:r>
          </a:p>
          <a:p>
            <a:pPr marL="0" indent="0">
              <a:buNone/>
            </a:pPr>
            <a:endParaRPr lang="de-DE" dirty="0"/>
          </a:p>
          <a:p>
            <a:pPr marL="0" indent="0">
              <a:buNone/>
            </a:pPr>
            <a:r>
              <a:rPr lang="de-DE" dirty="0">
                <a:hlinkClick r:id="rId2"/>
              </a:rPr>
              <a:t>https://www.tuwien.at/en/tu-wien/organisation/university-management/senate</a:t>
            </a:r>
            <a:endParaRPr lang="de-AT" dirty="0"/>
          </a:p>
        </p:txBody>
      </p:sp>
      <p:sp>
        <p:nvSpPr>
          <p:cNvPr id="5" name="Textplatzhalter 4">
            <a:extLst>
              <a:ext uri="{FF2B5EF4-FFF2-40B4-BE49-F238E27FC236}">
                <a16:creationId xmlns:a16="http://schemas.microsoft.com/office/drawing/2014/main" id="{7142F050-9DF5-4707-801B-36A1EA3172AC}"/>
              </a:ext>
            </a:extLst>
          </p:cNvPr>
          <p:cNvSpPr>
            <a:spLocks noGrp="1"/>
          </p:cNvSpPr>
          <p:nvPr>
            <p:ph type="body" sz="quarter" idx="20"/>
          </p:nvPr>
        </p:nvSpPr>
        <p:spPr>
          <a:xfrm>
            <a:off x="6422935" y="3045619"/>
            <a:ext cx="2516914" cy="87470"/>
          </a:xfrm>
        </p:spPr>
        <p:txBody>
          <a:bodyPr/>
          <a:lstStyle/>
          <a:p>
            <a:r>
              <a:rPr lang="de-AT" b="1" dirty="0"/>
              <a:t>Norbert </a:t>
            </a:r>
            <a:r>
              <a:rPr lang="de-AT" b="1" dirty="0" err="1"/>
              <a:t>pfeifer</a:t>
            </a:r>
            <a:br>
              <a:rPr lang="de-DE" dirty="0"/>
            </a:br>
            <a:r>
              <a:rPr lang="de-AT" dirty="0"/>
              <a:t>Chairman </a:t>
            </a:r>
            <a:r>
              <a:rPr lang="de-AT" dirty="0" err="1"/>
              <a:t>of</a:t>
            </a:r>
            <a:r>
              <a:rPr lang="de-AT" dirty="0"/>
              <a:t> </a:t>
            </a:r>
            <a:r>
              <a:rPr lang="de-AT" dirty="0" err="1"/>
              <a:t>the</a:t>
            </a:r>
            <a:r>
              <a:rPr lang="de-AT" dirty="0"/>
              <a:t> Senate</a:t>
            </a:r>
            <a:r>
              <a:rPr lang="de-DE" dirty="0"/>
              <a:t>                                  © © </a:t>
            </a:r>
            <a:r>
              <a:rPr lang="de-AT" dirty="0" err="1"/>
              <a:t>thomas</a:t>
            </a:r>
            <a:r>
              <a:rPr lang="de-AT" dirty="0"/>
              <a:t> </a:t>
            </a:r>
            <a:r>
              <a:rPr lang="de-AT" dirty="0" err="1"/>
              <a:t>Blazina</a:t>
            </a:r>
            <a:endParaRPr lang="de-AT" dirty="0"/>
          </a:p>
        </p:txBody>
      </p:sp>
      <p:sp>
        <p:nvSpPr>
          <p:cNvPr id="6" name="Fußzeilenplatzhalter 5">
            <a:extLst>
              <a:ext uri="{FF2B5EF4-FFF2-40B4-BE49-F238E27FC236}">
                <a16:creationId xmlns:a16="http://schemas.microsoft.com/office/drawing/2014/main" id="{BD7685F4-1A9D-4732-BB96-48BFE9020FB2}"/>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E9B8E148-F278-4240-9DE7-CF8B7B954AB3}"/>
              </a:ext>
            </a:extLst>
          </p:cNvPr>
          <p:cNvSpPr>
            <a:spLocks noGrp="1"/>
          </p:cNvSpPr>
          <p:nvPr>
            <p:ph type="sldNum" sz="quarter" idx="15"/>
          </p:nvPr>
        </p:nvSpPr>
        <p:spPr/>
        <p:txBody>
          <a:bodyPr/>
          <a:lstStyle/>
          <a:p>
            <a:fld id="{418F7AD7-DC47-44A0-A9D7-F1C17BFD6F09}" type="slidenum">
              <a:rPr lang="de-AT" smtClean="0"/>
              <a:pPr/>
              <a:t>57</a:t>
            </a:fld>
            <a:endParaRPr lang="de-AT" dirty="0"/>
          </a:p>
        </p:txBody>
      </p:sp>
      <p:pic>
        <p:nvPicPr>
          <p:cNvPr id="10" name="Bildplatzhalter 9" descr="Porträt Norbert Pfeifer">
            <a:extLst>
              <a:ext uri="{FF2B5EF4-FFF2-40B4-BE49-F238E27FC236}">
                <a16:creationId xmlns:a16="http://schemas.microsoft.com/office/drawing/2014/main" id="{CBBB7F71-63EC-4D5C-BC2F-DFC2CE13C0A9}"/>
              </a:ext>
            </a:extLst>
          </p:cNvPr>
          <p:cNvPicPr>
            <a:picLocks noGrp="1"/>
          </p:cNvPicPr>
          <p:nvPr>
            <p:ph type="pic" sz="quarter" idx="12"/>
          </p:nvPr>
        </p:nvPicPr>
        <p:blipFill rotWithShape="1">
          <a:blip r:embed="rId3" cstate="screen">
            <a:extLst>
              <a:ext uri="{28A0092B-C50C-407E-A947-70E740481C1C}">
                <a14:useLocalDpi xmlns:a14="http://schemas.microsoft.com/office/drawing/2010/main"/>
              </a:ext>
            </a:extLst>
          </a:blip>
          <a:srcRect l="24098" t="9227" r="21135" b="15515"/>
          <a:stretch/>
        </p:blipFill>
        <p:spPr>
          <a:xfrm>
            <a:off x="6419849" y="466725"/>
            <a:ext cx="2520000" cy="2304000"/>
          </a:xfrm>
        </p:spPr>
      </p:pic>
      <p:sp>
        <p:nvSpPr>
          <p:cNvPr id="11" name="Textplatzhalter 4">
            <a:extLst>
              <a:ext uri="{FF2B5EF4-FFF2-40B4-BE49-F238E27FC236}">
                <a16:creationId xmlns:a16="http://schemas.microsoft.com/office/drawing/2014/main" id="{7E808BB2-1063-E226-3C58-A3224CED4EAD}"/>
              </a:ext>
            </a:extLst>
          </p:cNvPr>
          <p:cNvSpPr txBox="1">
            <a:spLocks/>
          </p:cNvSpPr>
          <p:nvPr/>
        </p:nvSpPr>
        <p:spPr bwMode="gray">
          <a:xfrm>
            <a:off x="6419849" y="5790040"/>
            <a:ext cx="2414768" cy="87470"/>
          </a:xfrm>
          <a:prstGeom prst="rect">
            <a:avLst/>
          </a:prstGeom>
        </p:spPr>
        <p:txBody>
          <a:bodyPr vert="horz" lIns="0" tIns="0" rIns="0" bIns="0" rtlCol="0" anchor="b">
            <a:noAutofit/>
          </a:bodyPr>
          <a:lstStyle>
            <a:lvl1pPr marL="0" indent="0" algn="l" defTabSz="914400" rtl="0" eaLnBrk="1" latinLnBrk="0" hangingPunct="1">
              <a:lnSpc>
                <a:spcPct val="90000"/>
              </a:lnSpc>
              <a:spcBef>
                <a:spcPts val="600"/>
              </a:spcBef>
              <a:buClr>
                <a:schemeClr val="accent1"/>
              </a:buClr>
              <a:buSzPct val="90000"/>
              <a:buFont typeface="Arial" panose="020B0604020202020204" pitchFamily="34" charset="0"/>
              <a:buNone/>
              <a:defRPr sz="800" b="0" kern="1200" cap="all" baseline="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KATHARINA KRALICEK</a:t>
            </a:r>
            <a:br>
              <a:rPr lang="de-DE" dirty="0"/>
            </a:br>
            <a:r>
              <a:rPr lang="de-DE" dirty="0"/>
              <a:t>2. VICE CHAIRWOMAN </a:t>
            </a:r>
            <a:r>
              <a:rPr lang="de-DE" dirty="0" err="1"/>
              <a:t>of</a:t>
            </a:r>
            <a:r>
              <a:rPr lang="de-DE" dirty="0"/>
              <a:t> </a:t>
            </a:r>
            <a:r>
              <a:rPr lang="de-DE" dirty="0" err="1"/>
              <a:t>the</a:t>
            </a:r>
            <a:r>
              <a:rPr lang="de-DE" dirty="0"/>
              <a:t> </a:t>
            </a:r>
            <a:r>
              <a:rPr lang="de-DE" dirty="0" err="1"/>
              <a:t>senate</a:t>
            </a:r>
            <a:br>
              <a:rPr lang="de-DE" dirty="0"/>
            </a:br>
            <a:r>
              <a:rPr lang="de-DE" dirty="0"/>
              <a:t>© </a:t>
            </a:r>
            <a:r>
              <a:rPr lang="de-DE" dirty="0" err="1"/>
              <a:t>privatE</a:t>
            </a:r>
            <a:endParaRPr lang="de-AT" dirty="0"/>
          </a:p>
        </p:txBody>
      </p:sp>
      <p:pic>
        <p:nvPicPr>
          <p:cNvPr id="12" name="Inhaltsplatzhalter 16">
            <a:extLst>
              <a:ext uri="{FF2B5EF4-FFF2-40B4-BE49-F238E27FC236}">
                <a16:creationId xmlns:a16="http://schemas.microsoft.com/office/drawing/2014/main" id="{93350432-865E-A12A-1C19-695627FD7621}"/>
              </a:ext>
            </a:extLst>
          </p:cNvPr>
          <p:cNvPicPr>
            <a:picLocks/>
          </p:cNvPicPr>
          <p:nvPr/>
        </p:nvPicPr>
        <p:blipFill rotWithShape="1">
          <a:blip r:embed="rId4">
            <a:extLst>
              <a:ext uri="{28A0092B-C50C-407E-A947-70E740481C1C}">
                <a14:useLocalDpi xmlns:a14="http://schemas.microsoft.com/office/drawing/2010/main" val="0"/>
              </a:ext>
            </a:extLst>
          </a:blip>
          <a:srcRect l="3202" t="8245" r="6956" b="23067"/>
          <a:stretch/>
        </p:blipFill>
        <p:spPr>
          <a:xfrm>
            <a:off x="9192575" y="460802"/>
            <a:ext cx="2520000" cy="2304000"/>
          </a:xfrm>
          <a:prstGeom prst="rect">
            <a:avLst/>
          </a:prstGeom>
        </p:spPr>
      </p:pic>
      <p:pic>
        <p:nvPicPr>
          <p:cNvPr id="13" name="Inhaltsplatzhalter 18">
            <a:extLst>
              <a:ext uri="{FF2B5EF4-FFF2-40B4-BE49-F238E27FC236}">
                <a16:creationId xmlns:a16="http://schemas.microsoft.com/office/drawing/2014/main" id="{6AD8F68C-D1E5-EC87-446B-12488EAE3AA4}"/>
              </a:ext>
            </a:extLst>
          </p:cNvPr>
          <p:cNvPicPr>
            <a:picLocks noChangeAspect="1"/>
          </p:cNvPicPr>
          <p:nvPr/>
        </p:nvPicPr>
        <p:blipFill rotWithShape="1">
          <a:blip r:embed="rId5">
            <a:extLst>
              <a:ext uri="{28A0092B-C50C-407E-A947-70E740481C1C}">
                <a14:useLocalDpi xmlns:a14="http://schemas.microsoft.com/office/drawing/2010/main" val="0"/>
              </a:ext>
            </a:extLst>
          </a:blip>
          <a:srcRect t="12873" b="25923"/>
          <a:stretch/>
        </p:blipFill>
        <p:spPr>
          <a:xfrm>
            <a:off x="6419850" y="3177655"/>
            <a:ext cx="2516914" cy="2304000"/>
          </a:xfrm>
          <a:prstGeom prst="rect">
            <a:avLst/>
          </a:prstGeom>
        </p:spPr>
      </p:pic>
      <p:pic>
        <p:nvPicPr>
          <p:cNvPr id="14" name="Inhaltsplatzhalter 21" descr="Portraitbild Martina Marchetti-Deschmann">
            <a:extLst>
              <a:ext uri="{FF2B5EF4-FFF2-40B4-BE49-F238E27FC236}">
                <a16:creationId xmlns:a16="http://schemas.microsoft.com/office/drawing/2014/main" id="{2DE0B6EA-D561-69EC-6BD7-61FA7C7A6A1A}"/>
              </a:ext>
            </a:extLst>
          </p:cNvPr>
          <p:cNvPicPr>
            <a:picLocks/>
          </p:cNvPicPr>
          <p:nvPr/>
        </p:nvPicPr>
        <p:blipFill rotWithShape="1">
          <a:blip r:embed="rId6">
            <a:extLst>
              <a:ext uri="{28A0092B-C50C-407E-A947-70E740481C1C}">
                <a14:useLocalDpi xmlns:a14="http://schemas.microsoft.com/office/drawing/2010/main" val="0"/>
              </a:ext>
            </a:extLst>
          </a:blip>
          <a:srcRect l="122" t="10923" b="28118"/>
          <a:stretch/>
        </p:blipFill>
        <p:spPr>
          <a:xfrm>
            <a:off x="9192575" y="3177655"/>
            <a:ext cx="2520000" cy="2304000"/>
          </a:xfrm>
          <a:prstGeom prst="rect">
            <a:avLst/>
          </a:prstGeom>
        </p:spPr>
      </p:pic>
      <p:sp>
        <p:nvSpPr>
          <p:cNvPr id="4" name="Textplatzhalter 4">
            <a:extLst>
              <a:ext uri="{FF2B5EF4-FFF2-40B4-BE49-F238E27FC236}">
                <a16:creationId xmlns:a16="http://schemas.microsoft.com/office/drawing/2014/main" id="{0AF19583-30CD-76F1-DB07-F68560257633}"/>
              </a:ext>
            </a:extLst>
          </p:cNvPr>
          <p:cNvSpPr txBox="1">
            <a:spLocks/>
          </p:cNvSpPr>
          <p:nvPr/>
        </p:nvSpPr>
        <p:spPr bwMode="gray">
          <a:xfrm>
            <a:off x="9192575" y="3049247"/>
            <a:ext cx="2378366" cy="83842"/>
          </a:xfrm>
          <a:prstGeom prst="rect">
            <a:avLst/>
          </a:prstGeom>
        </p:spPr>
        <p:txBody>
          <a:bodyPr vert="horz" lIns="0" tIns="0" rIns="0" bIns="0" rtlCol="0" anchor="b">
            <a:noAutofit/>
          </a:bodyPr>
          <a:lstStyle>
            <a:lvl1pPr marL="0" indent="0" algn="l" defTabSz="914400" rtl="0" eaLnBrk="1" latinLnBrk="0" hangingPunct="1">
              <a:lnSpc>
                <a:spcPct val="90000"/>
              </a:lnSpc>
              <a:spcBef>
                <a:spcPts val="600"/>
              </a:spcBef>
              <a:buClr>
                <a:schemeClr val="accent1"/>
              </a:buClr>
              <a:buSzPct val="90000"/>
              <a:buFont typeface="Arial" panose="020B0604020202020204" pitchFamily="34" charset="0"/>
              <a:buNone/>
              <a:defRPr sz="800" b="0" kern="1200" cap="all" baseline="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b="1" i="0" u="none" strike="noStrike" dirty="0">
                <a:solidFill>
                  <a:srgbClr val="000000"/>
                </a:solidFill>
                <a:effectLst/>
                <a:latin typeface="Roboto" panose="02000000000000000000" pitchFamily="2" charset="0"/>
              </a:rPr>
              <a:t>Karin </a:t>
            </a:r>
            <a:r>
              <a:rPr lang="de-AT" b="1" i="0" u="none" strike="noStrike" dirty="0" err="1">
                <a:solidFill>
                  <a:srgbClr val="000000"/>
                </a:solidFill>
                <a:effectLst/>
                <a:latin typeface="Roboto" panose="02000000000000000000" pitchFamily="2" charset="0"/>
              </a:rPr>
              <a:t>Poljanc</a:t>
            </a:r>
            <a:br>
              <a:rPr lang="de-DE" dirty="0"/>
            </a:br>
            <a:r>
              <a:rPr lang="de-DE" dirty="0"/>
              <a:t>1. VICE CHAIRWOMAN </a:t>
            </a:r>
            <a:r>
              <a:rPr lang="de-DE" dirty="0" err="1"/>
              <a:t>of</a:t>
            </a:r>
            <a:r>
              <a:rPr lang="de-DE" dirty="0"/>
              <a:t> </a:t>
            </a:r>
            <a:r>
              <a:rPr lang="de-DE" dirty="0" err="1"/>
              <a:t>the</a:t>
            </a:r>
            <a:r>
              <a:rPr lang="de-DE" dirty="0"/>
              <a:t> </a:t>
            </a:r>
            <a:r>
              <a:rPr lang="de-DE" dirty="0" err="1"/>
              <a:t>senate</a:t>
            </a:r>
            <a:br>
              <a:rPr lang="de-DE" dirty="0"/>
            </a:br>
            <a:r>
              <a:rPr lang="de-DE" dirty="0"/>
              <a:t>© TU Wien</a:t>
            </a:r>
            <a:endParaRPr lang="de-AT" dirty="0"/>
          </a:p>
        </p:txBody>
      </p:sp>
      <p:sp>
        <p:nvSpPr>
          <p:cNvPr id="8" name="Textplatzhalter 4">
            <a:extLst>
              <a:ext uri="{FF2B5EF4-FFF2-40B4-BE49-F238E27FC236}">
                <a16:creationId xmlns:a16="http://schemas.microsoft.com/office/drawing/2014/main" id="{25989C0B-0E5F-74C8-92C8-FEAAE05D7A6B}"/>
              </a:ext>
            </a:extLst>
          </p:cNvPr>
          <p:cNvSpPr txBox="1">
            <a:spLocks/>
          </p:cNvSpPr>
          <p:nvPr/>
        </p:nvSpPr>
        <p:spPr bwMode="gray">
          <a:xfrm>
            <a:off x="9192575" y="5790039"/>
            <a:ext cx="2378366" cy="87470"/>
          </a:xfrm>
          <a:prstGeom prst="rect">
            <a:avLst/>
          </a:prstGeom>
        </p:spPr>
        <p:txBody>
          <a:bodyPr vert="horz" lIns="0" tIns="0" rIns="0" bIns="0" rtlCol="0" anchor="b">
            <a:noAutofit/>
          </a:bodyPr>
          <a:lstStyle>
            <a:lvl1pPr marL="0" indent="0" algn="l" defTabSz="914400" rtl="0" eaLnBrk="1" latinLnBrk="0" hangingPunct="1">
              <a:lnSpc>
                <a:spcPct val="90000"/>
              </a:lnSpc>
              <a:spcBef>
                <a:spcPts val="600"/>
              </a:spcBef>
              <a:buClr>
                <a:schemeClr val="accent1"/>
              </a:buClr>
              <a:buSzPct val="90000"/>
              <a:buFont typeface="Arial" panose="020B0604020202020204" pitchFamily="34" charset="0"/>
              <a:buNone/>
              <a:defRPr sz="800" b="0" kern="1200" cap="all" baseline="0">
                <a:solidFill>
                  <a:schemeClr val="tx1"/>
                </a:solidFill>
                <a:latin typeface="+mn-lt"/>
                <a:ea typeface="+mn-ea"/>
                <a:cs typeface="+mn-cs"/>
              </a:defRPr>
            </a:lvl1pPr>
            <a:lvl2pPr marL="533400" indent="-271463" algn="l" defTabSz="914400" rtl="0" eaLnBrk="1" latinLnBrk="0" hangingPunct="1">
              <a:lnSpc>
                <a:spcPct val="90000"/>
              </a:lnSpc>
              <a:spcBef>
                <a:spcPts val="400"/>
              </a:spcBef>
              <a:buClr>
                <a:schemeClr val="accent1"/>
              </a:buClr>
              <a:buSzPct val="90000"/>
              <a:buFont typeface="Arial" panose="020B0604020202020204" pitchFamily="34" charset="0"/>
              <a:buChar char="■"/>
              <a:defRPr sz="2000" b="0" kern="1200">
                <a:solidFill>
                  <a:schemeClr val="tx1"/>
                </a:solidFill>
                <a:latin typeface="+mn-lt"/>
                <a:ea typeface="+mn-ea"/>
                <a:cs typeface="+mn-cs"/>
              </a:defRPr>
            </a:lvl2pPr>
            <a:lvl3pPr marL="80486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77913"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4pPr>
            <a:lvl5pPr marL="1349375" indent="-266700" algn="l" defTabSz="914400" rtl="0" eaLnBrk="1" latinLnBrk="0" hangingPunct="1">
              <a:lnSpc>
                <a:spcPct val="90000"/>
              </a:lnSpc>
              <a:spcBef>
                <a:spcPts val="5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MARTINA MARCHETTI-DESCHMANN</a:t>
            </a:r>
            <a:br>
              <a:rPr lang="de-DE" b="1" dirty="0"/>
            </a:br>
            <a:r>
              <a:rPr lang="de-DE" dirty="0"/>
              <a:t>3. VICE CHAIRWOMAN </a:t>
            </a:r>
            <a:r>
              <a:rPr lang="de-DE" dirty="0" err="1"/>
              <a:t>of</a:t>
            </a:r>
            <a:r>
              <a:rPr lang="de-DE" dirty="0"/>
              <a:t> </a:t>
            </a:r>
            <a:r>
              <a:rPr lang="de-DE" dirty="0" err="1"/>
              <a:t>the</a:t>
            </a:r>
            <a:r>
              <a:rPr lang="de-DE" dirty="0"/>
              <a:t> </a:t>
            </a:r>
            <a:r>
              <a:rPr lang="de-DE" dirty="0" err="1"/>
              <a:t>senate</a:t>
            </a:r>
            <a:br>
              <a:rPr lang="de-DE" dirty="0"/>
            </a:br>
            <a:r>
              <a:rPr lang="de-DE" dirty="0"/>
              <a:t>© </a:t>
            </a:r>
            <a:r>
              <a:rPr lang="de-DE" dirty="0" err="1"/>
              <a:t>privatE</a:t>
            </a:r>
            <a:endParaRPr lang="de-AT" dirty="0"/>
          </a:p>
        </p:txBody>
      </p:sp>
    </p:spTree>
    <p:extLst>
      <p:ext uri="{BB962C8B-B14F-4D97-AF65-F5344CB8AC3E}">
        <p14:creationId xmlns:p14="http://schemas.microsoft.com/office/powerpoint/2010/main" val="3600978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24F5A03-594F-43AE-9CB2-14050BF38222}"/>
              </a:ext>
            </a:extLst>
          </p:cNvPr>
          <p:cNvSpPr>
            <a:spLocks noGrp="1"/>
          </p:cNvSpPr>
          <p:nvPr>
            <p:ph type="body" sz="quarter" idx="17"/>
          </p:nvPr>
        </p:nvSpPr>
        <p:spPr/>
        <p:txBody>
          <a:bodyPr/>
          <a:lstStyle/>
          <a:p>
            <a:r>
              <a:rPr lang="de-AT" dirty="0"/>
              <a:t>© Tu Wien | Matthias Heisler/goemb.at</a:t>
            </a:r>
          </a:p>
        </p:txBody>
      </p:sp>
      <p:sp>
        <p:nvSpPr>
          <p:cNvPr id="5" name="Fußzeilenplatzhalter 4">
            <a:extLst>
              <a:ext uri="{FF2B5EF4-FFF2-40B4-BE49-F238E27FC236}">
                <a16:creationId xmlns:a16="http://schemas.microsoft.com/office/drawing/2014/main" id="{8B6DABE3-01A7-4073-A5DC-24D4640C437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E054BD47-4816-440D-B9B2-5186FAC0A728}"/>
              </a:ext>
            </a:extLst>
          </p:cNvPr>
          <p:cNvSpPr>
            <a:spLocks noGrp="1"/>
          </p:cNvSpPr>
          <p:nvPr>
            <p:ph type="sldNum" sz="quarter" idx="15"/>
          </p:nvPr>
        </p:nvSpPr>
        <p:spPr/>
        <p:txBody>
          <a:bodyPr/>
          <a:lstStyle/>
          <a:p>
            <a:fld id="{418F7AD7-DC47-44A0-A9D7-F1C17BFD6F09}" type="slidenum">
              <a:rPr lang="de-AT" smtClean="0"/>
              <a:pPr/>
              <a:t>58</a:t>
            </a:fld>
            <a:endParaRPr lang="de-AT" dirty="0"/>
          </a:p>
        </p:txBody>
      </p:sp>
      <p:pic>
        <p:nvPicPr>
          <p:cNvPr id="10" name="Bildplatzhalter 9" descr="Regenbogenflagge vor TU Wien Gebäude, vier Personen im Bild">
            <a:extLst>
              <a:ext uri="{FF2B5EF4-FFF2-40B4-BE49-F238E27FC236}">
                <a16:creationId xmlns:a16="http://schemas.microsoft.com/office/drawing/2014/main" id="{C1123C7F-4A60-4857-B572-91C76F250ED5}"/>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31560" y="-109728"/>
            <a:ext cx="12192000" cy="6063380"/>
          </a:xfrm>
        </p:spPr>
      </p:pic>
      <p:sp>
        <p:nvSpPr>
          <p:cNvPr id="11" name="Titel 2">
            <a:extLst>
              <a:ext uri="{FF2B5EF4-FFF2-40B4-BE49-F238E27FC236}">
                <a16:creationId xmlns:a16="http://schemas.microsoft.com/office/drawing/2014/main" id="{A61EACA0-28E9-44E3-BFAE-E59978F93071}"/>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err="1">
                <a:ln w="12700">
                  <a:solidFill>
                    <a:srgbClr val="006699"/>
                  </a:solidFill>
                </a:ln>
                <a:latin typeface="Arial Black" panose="020B0A04020102020204" pitchFamily="34" charset="0"/>
              </a:rPr>
              <a:t>Diversity</a:t>
            </a:r>
            <a:endParaRPr lang="de-AT" cap="all" spc="300" dirty="0">
              <a:ln w="12700">
                <a:solidFill>
                  <a:srgbClr val="006699"/>
                </a:solidFill>
              </a:ln>
              <a:latin typeface="Arial Black" panose="020B0A04020102020204" pitchFamily="34" charset="0"/>
            </a:endParaRPr>
          </a:p>
        </p:txBody>
      </p:sp>
    </p:spTree>
    <p:extLst>
      <p:ext uri="{BB962C8B-B14F-4D97-AF65-F5344CB8AC3E}">
        <p14:creationId xmlns:p14="http://schemas.microsoft.com/office/powerpoint/2010/main" val="1502875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err="1"/>
              <a:t>Diversity</a:t>
            </a:r>
            <a:r>
              <a:rPr lang="de-AT" dirty="0"/>
              <a:t> …</a:t>
            </a:r>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a:xfrm>
            <a:off x="1308100" y="1549400"/>
            <a:ext cx="9447612" cy="4175125"/>
          </a:xfrm>
        </p:spPr>
        <p:txBody>
          <a:bodyPr/>
          <a:lstStyle/>
          <a:p>
            <a:pPr marL="0" indent="0">
              <a:buNone/>
            </a:pPr>
            <a:r>
              <a:rPr lang="en-US" dirty="0"/>
              <a:t>… denotes the similarities and differences between people or groups. </a:t>
            </a:r>
          </a:p>
          <a:p>
            <a:pPr marL="0" indent="0">
              <a:buNone/>
            </a:pPr>
            <a:r>
              <a:rPr lang="en-US" dirty="0"/>
              <a:t>These can be considered at an individual, institutional as well as structural level and affect all people equally.</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59</a:t>
            </a:fld>
            <a:endParaRPr lang="de-AT" dirty="0"/>
          </a:p>
        </p:txBody>
      </p:sp>
    </p:spTree>
    <p:extLst>
      <p:ext uri="{BB962C8B-B14F-4D97-AF65-F5344CB8AC3E}">
        <p14:creationId xmlns:p14="http://schemas.microsoft.com/office/powerpoint/2010/main" val="2736752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0D363-D3D0-4B03-A7D0-5D858FCA25A3}"/>
              </a:ext>
            </a:extLst>
          </p:cNvPr>
          <p:cNvSpPr>
            <a:spLocks noGrp="1"/>
          </p:cNvSpPr>
          <p:nvPr>
            <p:ph type="title"/>
          </p:nvPr>
        </p:nvSpPr>
        <p:spPr/>
        <p:txBody>
          <a:bodyPr/>
          <a:lstStyle/>
          <a:p>
            <a:r>
              <a:rPr lang="de-AT" dirty="0"/>
              <a:t>Research Matrix</a:t>
            </a:r>
          </a:p>
        </p:txBody>
      </p:sp>
      <p:sp>
        <p:nvSpPr>
          <p:cNvPr id="3" name="Inhaltsplatzhalter 2">
            <a:extLst>
              <a:ext uri="{FF2B5EF4-FFF2-40B4-BE49-F238E27FC236}">
                <a16:creationId xmlns:a16="http://schemas.microsoft.com/office/drawing/2014/main" id="{C54DBACE-B863-42D0-B7BD-E8ED36FA74C1}"/>
              </a:ext>
            </a:extLst>
          </p:cNvPr>
          <p:cNvSpPr>
            <a:spLocks noGrp="1"/>
          </p:cNvSpPr>
          <p:nvPr>
            <p:ph idx="1"/>
          </p:nvPr>
        </p:nvSpPr>
        <p:spPr>
          <a:xfrm>
            <a:off x="1308100" y="1549400"/>
            <a:ext cx="8822663" cy="4175125"/>
          </a:xfrm>
        </p:spPr>
        <p:txBody>
          <a:bodyPr/>
          <a:lstStyle/>
          <a:p>
            <a:pPr marL="0" indent="0">
              <a:buNone/>
            </a:pPr>
            <a:r>
              <a:rPr lang="en-US" dirty="0"/>
              <a:t>Much of the research activities are </a:t>
            </a:r>
            <a:r>
              <a:rPr lang="en-US" dirty="0" err="1"/>
              <a:t>organised</a:t>
            </a:r>
            <a:r>
              <a:rPr lang="en-US" dirty="0"/>
              <a:t> into a research matrix. The areas of focus have been removed from the faculty structure and are reflected in TU Wien fields of research. These, in turn, represent cross-faculty areas of expertise. </a:t>
            </a:r>
            <a:endParaRPr lang="de-AT" dirty="0"/>
          </a:p>
        </p:txBody>
      </p:sp>
      <p:sp>
        <p:nvSpPr>
          <p:cNvPr id="5" name="Fußzeilenplatzhalter 4">
            <a:extLst>
              <a:ext uri="{FF2B5EF4-FFF2-40B4-BE49-F238E27FC236}">
                <a16:creationId xmlns:a16="http://schemas.microsoft.com/office/drawing/2014/main" id="{CFD73552-406F-43AB-B7EA-A6ACE92453F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B572F75F-FB5F-441C-B876-7436DD133E47}"/>
              </a:ext>
            </a:extLst>
          </p:cNvPr>
          <p:cNvSpPr>
            <a:spLocks noGrp="1"/>
          </p:cNvSpPr>
          <p:nvPr>
            <p:ph type="sldNum" sz="quarter" idx="15"/>
          </p:nvPr>
        </p:nvSpPr>
        <p:spPr/>
        <p:txBody>
          <a:bodyPr/>
          <a:lstStyle/>
          <a:p>
            <a:fld id="{418F7AD7-DC47-44A0-A9D7-F1C17BFD6F09}" type="slidenum">
              <a:rPr lang="de-AT" smtClean="0"/>
              <a:pPr/>
              <a:t>6</a:t>
            </a:fld>
            <a:endParaRPr lang="de-AT" dirty="0"/>
          </a:p>
        </p:txBody>
      </p:sp>
    </p:spTree>
    <p:extLst>
      <p:ext uri="{BB962C8B-B14F-4D97-AF65-F5344CB8AC3E}">
        <p14:creationId xmlns:p14="http://schemas.microsoft.com/office/powerpoint/2010/main" val="4154845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a:t>TU </a:t>
            </a:r>
            <a:r>
              <a:rPr lang="de-AT" dirty="0" err="1"/>
              <a:t>Diversity</a:t>
            </a:r>
            <a:r>
              <a:rPr lang="de-AT" dirty="0"/>
              <a:t>-Management</a:t>
            </a:r>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a:xfrm>
            <a:off x="1308100" y="1549400"/>
            <a:ext cx="9644965" cy="4175125"/>
          </a:xfrm>
        </p:spPr>
        <p:txBody>
          <a:bodyPr/>
          <a:lstStyle/>
          <a:p>
            <a:pPr marL="0" indent="0">
              <a:buNone/>
            </a:pPr>
            <a:r>
              <a:rPr lang="en-US" dirty="0"/>
              <a:t>TU Wien makes sure that all members of the university, with all their similarities and differences, are supported wherever they find themselves in life and whichever career path they have chosen. </a:t>
            </a:r>
          </a:p>
          <a:p>
            <a:pPr marL="0" indent="0">
              <a:buNone/>
            </a:pPr>
            <a:r>
              <a:rPr lang="en-US" dirty="0"/>
              <a:t>The TU Diversity Management initiative aims to create a positive atmosphere at TU Wien, prevent social discrimination amongst staff and students and improve equal opportunities, based on the belief that a diverse workforce is the best resource for enabling the flexibility, innovation and creativity necessary for technical, university and social processes. </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60</a:t>
            </a:fld>
            <a:endParaRPr lang="de-AT" dirty="0"/>
          </a:p>
        </p:txBody>
      </p:sp>
    </p:spTree>
    <p:extLst>
      <p:ext uri="{BB962C8B-B14F-4D97-AF65-F5344CB8AC3E}">
        <p14:creationId xmlns:p14="http://schemas.microsoft.com/office/powerpoint/2010/main" val="2982169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a:t>Gender</a:t>
            </a:r>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a:xfrm>
            <a:off x="1308100" y="1549400"/>
            <a:ext cx="9348936" cy="4175125"/>
          </a:xfrm>
        </p:spPr>
        <p:txBody>
          <a:bodyPr/>
          <a:lstStyle/>
          <a:p>
            <a:pPr marL="0" indent="0">
              <a:buNone/>
            </a:pPr>
            <a:r>
              <a:rPr lang="en-US" dirty="0"/>
              <a:t>At TU Wien, the advancement of women is reflected in the establishment of positive, career-promoting conditions for women. The goal is to make sure that all genders at TU Wien are given opportunities for development in line with their qualifications and that existing disadvantages for women are eliminated or levelled out. </a:t>
            </a:r>
          </a:p>
          <a:p>
            <a:pPr marL="0" indent="0">
              <a:buNone/>
            </a:pPr>
            <a:r>
              <a:rPr lang="en-US" dirty="0"/>
              <a:t>The responsibilities of the TUW Gender Competence Service Department extend to the areas of gender studies and research, gender equality, female-specific personnel development for colleagues, promotion measures for pupils, students and junior scientists, as well as consultancy services. </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61</a:t>
            </a:fld>
            <a:endParaRPr lang="de-AT" dirty="0"/>
          </a:p>
        </p:txBody>
      </p:sp>
    </p:spTree>
    <p:extLst>
      <p:ext uri="{BB962C8B-B14F-4D97-AF65-F5344CB8AC3E}">
        <p14:creationId xmlns:p14="http://schemas.microsoft.com/office/powerpoint/2010/main" val="1174538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err="1"/>
              <a:t>Barrier-free</a:t>
            </a:r>
            <a:r>
              <a:rPr lang="de-AT" dirty="0"/>
              <a:t> </a:t>
            </a:r>
            <a:r>
              <a:rPr lang="de-AT" dirty="0" err="1"/>
              <a:t>access</a:t>
            </a:r>
            <a:endParaRPr lang="de-AT" dirty="0"/>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p:txBody>
          <a:bodyPr/>
          <a:lstStyle/>
          <a:p>
            <a:pPr marL="0" indent="0">
              <a:buNone/>
            </a:pPr>
            <a:r>
              <a:rPr lang="de-DE" dirty="0" err="1"/>
              <a:t>Since</a:t>
            </a:r>
            <a:r>
              <a:rPr lang="de-DE" dirty="0"/>
              <a:t> 1996 </a:t>
            </a:r>
            <a:r>
              <a:rPr lang="en-US" dirty="0"/>
              <a:t>TU Wien provides a point of contact and support for students whose studies are affected by a disability or illness. Employees can contact the disability representative. </a:t>
            </a:r>
          </a:p>
          <a:p>
            <a:pPr marL="0" indent="0">
              <a:buNone/>
            </a:pPr>
            <a:endParaRPr lang="de-AT" sz="1800" dirty="0">
              <a:solidFill>
                <a:srgbClr val="000000"/>
              </a:solidFill>
              <a:latin typeface="Arial" panose="020B0604020202020204" pitchFamily="34" charset="0"/>
            </a:endParaRPr>
          </a:p>
          <a:p>
            <a:pPr marL="0" indent="0">
              <a:buNone/>
            </a:pPr>
            <a:r>
              <a:rPr lang="en-US" dirty="0"/>
              <a:t>Students with disabilities are required to meet the same prerequisites as all other TU students. However, when they encounter barriers as a result of their disability, the disabilities officer tries to counterbalance this with advice and support.</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62</a:t>
            </a:fld>
            <a:endParaRPr lang="de-AT" dirty="0"/>
          </a:p>
        </p:txBody>
      </p:sp>
    </p:spTree>
    <p:extLst>
      <p:ext uri="{BB962C8B-B14F-4D97-AF65-F5344CB8AC3E}">
        <p14:creationId xmlns:p14="http://schemas.microsoft.com/office/powerpoint/2010/main" val="2171816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304D62A-EDF6-4DA7-8952-A6913237F8A2}"/>
              </a:ext>
            </a:extLst>
          </p:cNvPr>
          <p:cNvSpPr>
            <a:spLocks noGrp="1"/>
          </p:cNvSpPr>
          <p:nvPr>
            <p:ph type="body" sz="quarter" idx="17"/>
          </p:nvPr>
        </p:nvSpPr>
        <p:spPr/>
        <p:txBody>
          <a:bodyPr/>
          <a:lstStyle/>
          <a:p>
            <a:r>
              <a:rPr lang="de-AT" dirty="0"/>
              <a:t>©  TU Wien | Matthias Heisler/goemb.at</a:t>
            </a:r>
          </a:p>
        </p:txBody>
      </p:sp>
      <p:sp>
        <p:nvSpPr>
          <p:cNvPr id="5" name="Fußzeilenplatzhalter 4">
            <a:extLst>
              <a:ext uri="{FF2B5EF4-FFF2-40B4-BE49-F238E27FC236}">
                <a16:creationId xmlns:a16="http://schemas.microsoft.com/office/drawing/2014/main" id="{D5A6D0E5-AE34-4AD5-A7FD-34DF87BCE79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8747C167-4A05-4FF9-8516-0D6BC39BF112}"/>
              </a:ext>
            </a:extLst>
          </p:cNvPr>
          <p:cNvSpPr>
            <a:spLocks noGrp="1"/>
          </p:cNvSpPr>
          <p:nvPr>
            <p:ph type="sldNum" sz="quarter" idx="15"/>
          </p:nvPr>
        </p:nvSpPr>
        <p:spPr/>
        <p:txBody>
          <a:bodyPr/>
          <a:lstStyle/>
          <a:p>
            <a:fld id="{418F7AD7-DC47-44A0-A9D7-F1C17BFD6F09}" type="slidenum">
              <a:rPr lang="de-AT" smtClean="0"/>
              <a:pPr/>
              <a:t>63</a:t>
            </a:fld>
            <a:endParaRPr lang="de-AT" dirty="0"/>
          </a:p>
        </p:txBody>
      </p:sp>
      <p:pic>
        <p:nvPicPr>
          <p:cNvPr id="10" name="Bildplatzhalter 9" descr="Forscher bei der Arbeit ">
            <a:extLst>
              <a:ext uri="{FF2B5EF4-FFF2-40B4-BE49-F238E27FC236}">
                <a16:creationId xmlns:a16="http://schemas.microsoft.com/office/drawing/2014/main" id="{B90BEEC2-3DE2-43F0-87F2-D750E6E28C1E}"/>
              </a:ext>
            </a:extLst>
          </p:cNvPr>
          <p:cNvPicPr>
            <a:picLocks noGrp="1"/>
          </p:cNvPicPr>
          <p:nvPr>
            <p:ph type="pic" sz="quarter" idx="16"/>
          </p:nvPr>
        </p:nvPicPr>
        <p:blipFill rotWithShape="1">
          <a:blip r:embed="rId2" cstate="screen">
            <a:extLst>
              <a:ext uri="{28A0092B-C50C-407E-A947-70E740481C1C}">
                <a14:useLocalDpi xmlns:a14="http://schemas.microsoft.com/office/drawing/2010/main"/>
              </a:ext>
            </a:extLst>
          </a:blip>
          <a:srcRect r="539"/>
          <a:stretch/>
        </p:blipFill>
        <p:spPr>
          <a:xfrm>
            <a:off x="0" y="0"/>
            <a:ext cx="12192000" cy="6063380"/>
          </a:xfrm>
        </p:spPr>
      </p:pic>
      <p:sp>
        <p:nvSpPr>
          <p:cNvPr id="11" name="Titel 2">
            <a:extLst>
              <a:ext uri="{FF2B5EF4-FFF2-40B4-BE49-F238E27FC236}">
                <a16:creationId xmlns:a16="http://schemas.microsoft.com/office/drawing/2014/main" id="{2F9B295F-B411-417A-897D-A77C10DBFF50}"/>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err="1">
                <a:ln w="12700">
                  <a:solidFill>
                    <a:srgbClr val="006699"/>
                  </a:solidFill>
                </a:ln>
                <a:latin typeface="Arial Black" panose="020B0A04020102020204" pitchFamily="34" charset="0"/>
              </a:rPr>
              <a:t>Tuw</a:t>
            </a:r>
            <a:r>
              <a:rPr lang="de-AT" cap="all" spc="300" dirty="0">
                <a:ln w="12700">
                  <a:solidFill>
                    <a:srgbClr val="006699"/>
                  </a:solidFill>
                </a:ln>
                <a:latin typeface="Arial Black" panose="020B0A04020102020204" pitchFamily="34" charset="0"/>
              </a:rPr>
              <a:t> </a:t>
            </a:r>
            <a:r>
              <a:rPr lang="de-AT" cap="all" spc="300" dirty="0" err="1">
                <a:ln w="12700">
                  <a:solidFill>
                    <a:srgbClr val="006699"/>
                  </a:solidFill>
                </a:ln>
                <a:latin typeface="Arial Black" panose="020B0A04020102020204" pitchFamily="34" charset="0"/>
              </a:rPr>
              <a:t>as</a:t>
            </a:r>
            <a:r>
              <a:rPr lang="de-AT" cap="all" spc="300" dirty="0">
                <a:ln w="12700">
                  <a:solidFill>
                    <a:srgbClr val="006699"/>
                  </a:solidFill>
                </a:ln>
                <a:latin typeface="Arial Black" panose="020B0A04020102020204" pitchFamily="34" charset="0"/>
              </a:rPr>
              <a:t> </a:t>
            </a:r>
            <a:r>
              <a:rPr lang="de-AT" cap="all" spc="300" dirty="0" err="1">
                <a:ln w="12700">
                  <a:solidFill>
                    <a:srgbClr val="006699"/>
                  </a:solidFill>
                </a:ln>
                <a:latin typeface="Arial Black" panose="020B0A04020102020204" pitchFamily="34" charset="0"/>
              </a:rPr>
              <a:t>aN</a:t>
            </a:r>
            <a:r>
              <a:rPr lang="de-AT" cap="all" spc="300" dirty="0">
                <a:ln w="12700">
                  <a:solidFill>
                    <a:srgbClr val="006699"/>
                  </a:solidFill>
                </a:ln>
                <a:latin typeface="Arial Black" panose="020B0A04020102020204" pitchFamily="34" charset="0"/>
              </a:rPr>
              <a:t> </a:t>
            </a:r>
            <a:r>
              <a:rPr lang="de-AT" cap="all" spc="300" dirty="0" err="1">
                <a:ln w="12700">
                  <a:solidFill>
                    <a:srgbClr val="006699"/>
                  </a:solidFill>
                </a:ln>
                <a:latin typeface="Arial Black" panose="020B0A04020102020204" pitchFamily="34" charset="0"/>
              </a:rPr>
              <a:t>Employer</a:t>
            </a:r>
            <a:endParaRPr lang="de-AT" cap="all" spc="300" dirty="0">
              <a:ln w="12700">
                <a:solidFill>
                  <a:srgbClr val="006699"/>
                </a:solidFill>
              </a:ln>
              <a:latin typeface="Arial Black" panose="020B0A04020102020204" pitchFamily="34" charset="0"/>
            </a:endParaRPr>
          </a:p>
        </p:txBody>
      </p:sp>
    </p:spTree>
    <p:extLst>
      <p:ext uri="{BB962C8B-B14F-4D97-AF65-F5344CB8AC3E}">
        <p14:creationId xmlns:p14="http://schemas.microsoft.com/office/powerpoint/2010/main" val="3948949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a:t>TUW </a:t>
            </a:r>
            <a:r>
              <a:rPr lang="de-AT" dirty="0" err="1"/>
              <a:t>as</a:t>
            </a:r>
            <a:r>
              <a:rPr lang="de-AT" dirty="0"/>
              <a:t> an </a:t>
            </a:r>
            <a:r>
              <a:rPr lang="de-AT" dirty="0" err="1"/>
              <a:t>employer</a:t>
            </a:r>
            <a:endParaRPr lang="de-AT" b="0" dirty="0"/>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p:txBody>
          <a:bodyPr/>
          <a:lstStyle/>
          <a:p>
            <a:pPr marL="0" indent="0">
              <a:buNone/>
            </a:pPr>
            <a:r>
              <a:rPr lang="en-US" dirty="0"/>
              <a:t>With more than 5,000 employees, TU Wien is Austria’s largest research and educational institution in the field of technology and natural sciences. </a:t>
            </a:r>
          </a:p>
          <a:p>
            <a:pPr marL="0" indent="0">
              <a:buNone/>
            </a:pPr>
            <a:endParaRPr lang="de-DE" dirty="0"/>
          </a:p>
          <a:p>
            <a:pPr marL="0" indent="0">
              <a:buNone/>
            </a:pPr>
            <a:r>
              <a:rPr lang="en-US" dirty="0"/>
              <a:t>More than 4,000 scientists conduct research at eight faculties with five different areas of research. </a:t>
            </a:r>
            <a:endParaRPr lang="de-AT" sz="1800" dirty="0">
              <a:solidFill>
                <a:srgbClr val="000000"/>
              </a:solidFill>
              <a:latin typeface="Arial" panose="020B0604020202020204" pitchFamily="34" charset="0"/>
            </a:endParaRPr>
          </a:p>
          <a:p>
            <a:pPr marL="0" indent="0">
              <a:buNone/>
            </a:pPr>
            <a:r>
              <a:rPr lang="en-US" dirty="0"/>
              <a:t>The content of the courses offered in the traditional fields of engineering and natural sciences is based on excellent research, benefiting around 26,000 students in 62 courses of study. </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64</a:t>
            </a:fld>
            <a:endParaRPr lang="de-AT" dirty="0"/>
          </a:p>
        </p:txBody>
      </p:sp>
    </p:spTree>
    <p:extLst>
      <p:ext uri="{BB962C8B-B14F-4D97-AF65-F5344CB8AC3E}">
        <p14:creationId xmlns:p14="http://schemas.microsoft.com/office/powerpoint/2010/main" val="220407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3B29D-40EE-45F6-8882-1938148C9775}"/>
              </a:ext>
            </a:extLst>
          </p:cNvPr>
          <p:cNvSpPr>
            <a:spLocks noGrp="1"/>
          </p:cNvSpPr>
          <p:nvPr>
            <p:ph type="title"/>
          </p:nvPr>
        </p:nvSpPr>
        <p:spPr/>
        <p:txBody>
          <a:bodyPr/>
          <a:lstStyle/>
          <a:p>
            <a:r>
              <a:rPr lang="de-AT" dirty="0"/>
              <a:t>TUW </a:t>
            </a:r>
            <a:r>
              <a:rPr lang="de-AT" dirty="0" err="1"/>
              <a:t>as</a:t>
            </a:r>
            <a:r>
              <a:rPr lang="de-AT" dirty="0"/>
              <a:t> an </a:t>
            </a:r>
            <a:r>
              <a:rPr lang="de-AT" dirty="0" err="1"/>
              <a:t>employer</a:t>
            </a:r>
            <a:endParaRPr lang="de-AT" b="0" dirty="0"/>
          </a:p>
        </p:txBody>
      </p:sp>
      <p:sp>
        <p:nvSpPr>
          <p:cNvPr id="3" name="Inhaltsplatzhalter 2">
            <a:extLst>
              <a:ext uri="{FF2B5EF4-FFF2-40B4-BE49-F238E27FC236}">
                <a16:creationId xmlns:a16="http://schemas.microsoft.com/office/drawing/2014/main" id="{C9A1B3B7-C298-4E6B-84B5-8FC987124287}"/>
              </a:ext>
            </a:extLst>
          </p:cNvPr>
          <p:cNvSpPr>
            <a:spLocks noGrp="1"/>
          </p:cNvSpPr>
          <p:nvPr>
            <p:ph idx="1"/>
          </p:nvPr>
        </p:nvSpPr>
        <p:spPr/>
        <p:txBody>
          <a:bodyPr/>
          <a:lstStyle/>
          <a:p>
            <a:pPr marL="0" indent="0">
              <a:buNone/>
            </a:pPr>
            <a:r>
              <a:rPr lang="en-US" dirty="0"/>
              <a:t>In addition to this, TU Wien is constantly striving to ensure family-friendly conditions at the university. </a:t>
            </a:r>
          </a:p>
          <a:p>
            <a:pPr marL="0" indent="0">
              <a:buNone/>
            </a:pPr>
            <a:r>
              <a:rPr lang="en-US" dirty="0"/>
              <a:t>This is underlined by the fact that it has signed the ‘Family at university’ charter and has joined ‘Companies for families’ as a network partner. </a:t>
            </a:r>
          </a:p>
          <a:p>
            <a:pPr marL="0" indent="0">
              <a:buNone/>
            </a:pPr>
            <a:endParaRPr lang="de-DE" dirty="0"/>
          </a:p>
          <a:p>
            <a:pPr marL="0" indent="0">
              <a:buNone/>
            </a:pPr>
            <a:r>
              <a:rPr lang="en-US" dirty="0"/>
              <a:t>Staff development at TU Wien provides support to new employees on their arrival by means of an induction (‘Onboarding’) </a:t>
            </a:r>
            <a:r>
              <a:rPr lang="en-US" dirty="0" err="1"/>
              <a:t>programme</a:t>
            </a:r>
            <a:r>
              <a:rPr lang="en-US" dirty="0"/>
              <a:t>. Awards such as "most family-friendly university" or the "HR Award" confirm the commitment. </a:t>
            </a:r>
          </a:p>
        </p:txBody>
      </p:sp>
      <p:sp>
        <p:nvSpPr>
          <p:cNvPr id="5" name="Fußzeilenplatzhalter 4">
            <a:extLst>
              <a:ext uri="{FF2B5EF4-FFF2-40B4-BE49-F238E27FC236}">
                <a16:creationId xmlns:a16="http://schemas.microsoft.com/office/drawing/2014/main" id="{322C47D5-FB51-4B9B-B6D3-4058FCB2BE09}"/>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264B4CC5-4181-4D50-BD24-F601F5A5636E}"/>
              </a:ext>
            </a:extLst>
          </p:cNvPr>
          <p:cNvSpPr>
            <a:spLocks noGrp="1"/>
          </p:cNvSpPr>
          <p:nvPr>
            <p:ph type="sldNum" sz="quarter" idx="15"/>
          </p:nvPr>
        </p:nvSpPr>
        <p:spPr/>
        <p:txBody>
          <a:bodyPr/>
          <a:lstStyle/>
          <a:p>
            <a:fld id="{418F7AD7-DC47-44A0-A9D7-F1C17BFD6F09}" type="slidenum">
              <a:rPr lang="de-AT" smtClean="0"/>
              <a:pPr/>
              <a:t>65</a:t>
            </a:fld>
            <a:endParaRPr lang="de-AT" dirty="0"/>
          </a:p>
        </p:txBody>
      </p:sp>
    </p:spTree>
    <p:extLst>
      <p:ext uri="{BB962C8B-B14F-4D97-AF65-F5344CB8AC3E}">
        <p14:creationId xmlns:p14="http://schemas.microsoft.com/office/powerpoint/2010/main" val="217907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historisches Bild TU Wien Hauptgebäude">
            <a:extLst>
              <a:ext uri="{FF2B5EF4-FFF2-40B4-BE49-F238E27FC236}">
                <a16:creationId xmlns:a16="http://schemas.microsoft.com/office/drawing/2014/main" id="{EE395C62-1DCE-42FE-8CFB-E44258B2746D}"/>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l="15167" r="13109"/>
          <a:stretch/>
        </p:blipFill>
        <p:spPr>
          <a:xfrm>
            <a:off x="0" y="0"/>
            <a:ext cx="12192000" cy="6065774"/>
          </a:xfrm>
        </p:spPr>
      </p:pic>
      <p:sp>
        <p:nvSpPr>
          <p:cNvPr id="3" name="Titel 2">
            <a:extLst>
              <a:ext uri="{FF2B5EF4-FFF2-40B4-BE49-F238E27FC236}">
                <a16:creationId xmlns:a16="http://schemas.microsoft.com/office/drawing/2014/main" id="{DA9F968E-B9DD-43FE-AB49-8B8271F02D39}"/>
              </a:ext>
            </a:extLst>
          </p:cNvPr>
          <p:cNvSpPr>
            <a:spLocks noGrp="1"/>
          </p:cNvSpPr>
          <p:nvPr>
            <p:ph type="title"/>
          </p:nvPr>
        </p:nvSpPr>
        <p:spPr>
          <a:xfrm>
            <a:off x="1308100" y="349200"/>
            <a:ext cx="10137380" cy="507896"/>
          </a:xfrm>
        </p:spPr>
        <p:txBody>
          <a:bodyPr/>
          <a:lstStyle/>
          <a:p>
            <a:r>
              <a:rPr lang="de-AT" cap="all" spc="300" dirty="0" err="1">
                <a:ln w="12700">
                  <a:solidFill>
                    <a:srgbClr val="006699"/>
                  </a:solidFill>
                </a:ln>
                <a:latin typeface="Arial Black" panose="020B0A04020102020204" pitchFamily="34" charset="0"/>
              </a:rPr>
              <a:t>History</a:t>
            </a:r>
            <a:endParaRPr lang="de-AT" cap="all" spc="300" dirty="0">
              <a:ln w="12700">
                <a:solidFill>
                  <a:srgbClr val="006699"/>
                </a:solidFill>
              </a:ln>
              <a:latin typeface="Arial Black" panose="020B0A04020102020204" pitchFamily="34" charset="0"/>
            </a:endParaRPr>
          </a:p>
        </p:txBody>
      </p:sp>
      <p:sp>
        <p:nvSpPr>
          <p:cNvPr id="5" name="Fußzeilenplatzhalter 4">
            <a:extLst>
              <a:ext uri="{FF2B5EF4-FFF2-40B4-BE49-F238E27FC236}">
                <a16:creationId xmlns:a16="http://schemas.microsoft.com/office/drawing/2014/main" id="{8751B2F6-A08B-41C4-BB94-9C3F18410771}"/>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06A124F6-6166-4F79-AC9B-557E34AE7686}"/>
              </a:ext>
            </a:extLst>
          </p:cNvPr>
          <p:cNvSpPr>
            <a:spLocks noGrp="1"/>
          </p:cNvSpPr>
          <p:nvPr>
            <p:ph type="sldNum" sz="quarter" idx="15"/>
          </p:nvPr>
        </p:nvSpPr>
        <p:spPr/>
        <p:txBody>
          <a:bodyPr/>
          <a:lstStyle/>
          <a:p>
            <a:fld id="{418F7AD7-DC47-44A0-A9D7-F1C17BFD6F09}" type="slidenum">
              <a:rPr lang="de-AT" smtClean="0"/>
              <a:pPr/>
              <a:t>66</a:t>
            </a:fld>
            <a:endParaRPr lang="de-AT" dirty="0"/>
          </a:p>
        </p:txBody>
      </p:sp>
    </p:spTree>
    <p:extLst>
      <p:ext uri="{BB962C8B-B14F-4D97-AF65-F5344CB8AC3E}">
        <p14:creationId xmlns:p14="http://schemas.microsoft.com/office/powerpoint/2010/main" val="1713400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7B553-32CF-4F65-A5A1-CED229CF63F1}"/>
              </a:ext>
            </a:extLst>
          </p:cNvPr>
          <p:cNvSpPr>
            <a:spLocks noGrp="1"/>
          </p:cNvSpPr>
          <p:nvPr>
            <p:ph type="title"/>
          </p:nvPr>
        </p:nvSpPr>
        <p:spPr/>
        <p:txBody>
          <a:bodyPr/>
          <a:lstStyle/>
          <a:p>
            <a:r>
              <a:rPr lang="de-AT" dirty="0" err="1"/>
              <a:t>History</a:t>
            </a:r>
            <a:endParaRPr lang="de-AT" sz="2800" dirty="0"/>
          </a:p>
        </p:txBody>
      </p:sp>
      <p:sp>
        <p:nvSpPr>
          <p:cNvPr id="3" name="Inhaltsplatzhalter 2">
            <a:extLst>
              <a:ext uri="{FF2B5EF4-FFF2-40B4-BE49-F238E27FC236}">
                <a16:creationId xmlns:a16="http://schemas.microsoft.com/office/drawing/2014/main" id="{78AF1367-39CA-472D-9292-A1A392BE1557}"/>
              </a:ext>
            </a:extLst>
          </p:cNvPr>
          <p:cNvSpPr>
            <a:spLocks noGrp="1"/>
          </p:cNvSpPr>
          <p:nvPr>
            <p:ph idx="1"/>
          </p:nvPr>
        </p:nvSpPr>
        <p:spPr/>
        <p:txBody>
          <a:bodyPr/>
          <a:lstStyle/>
          <a:p>
            <a:pPr marL="0" indent="0">
              <a:buNone/>
            </a:pPr>
            <a:r>
              <a:rPr lang="en-US" dirty="0"/>
              <a:t>TU Wien has its origins at </a:t>
            </a:r>
            <a:r>
              <a:rPr lang="en-US" dirty="0" err="1"/>
              <a:t>Karlsplatz</a:t>
            </a:r>
            <a:r>
              <a:rPr lang="en-US" dirty="0"/>
              <a:t> in the </a:t>
            </a:r>
            <a:r>
              <a:rPr lang="en-US" dirty="0" err="1"/>
              <a:t>centre</a:t>
            </a:r>
            <a:r>
              <a:rPr lang="en-US" dirty="0"/>
              <a:t> of Vienna. It was founded in 1815 under the name ‘k. k. </a:t>
            </a:r>
            <a:r>
              <a:rPr lang="en-US" dirty="0" err="1"/>
              <a:t>polytechnisches</a:t>
            </a:r>
            <a:r>
              <a:rPr lang="en-US" dirty="0"/>
              <a:t> </a:t>
            </a:r>
            <a:r>
              <a:rPr lang="en-US" dirty="0" err="1"/>
              <a:t>Institut</a:t>
            </a:r>
            <a:r>
              <a:rPr lang="en-US" dirty="0"/>
              <a:t> in Wien’. </a:t>
            </a:r>
          </a:p>
          <a:p>
            <a:pPr marL="0" indent="0">
              <a:buNone/>
            </a:pPr>
            <a:r>
              <a:rPr lang="en-US" dirty="0"/>
              <a:t>On 4 April 1805, Emperor Franz II (I) (1768–1835) instructed the Imperial Commission on Education to produce a report on the question of establishing a polytechnic institute in Vienna. In March 1810, Johann Joseph </a:t>
            </a:r>
            <a:r>
              <a:rPr lang="en-US" dirty="0" err="1"/>
              <a:t>Prechtl</a:t>
            </a:r>
            <a:r>
              <a:rPr lang="en-US" dirty="0"/>
              <a:t> (1778–1854) was appointed to develop an </a:t>
            </a:r>
            <a:r>
              <a:rPr lang="en-US" dirty="0" err="1"/>
              <a:t>organisation</a:t>
            </a:r>
            <a:r>
              <a:rPr lang="en-US" dirty="0"/>
              <a:t> plan and course </a:t>
            </a:r>
            <a:r>
              <a:rPr lang="en-US" dirty="0" err="1"/>
              <a:t>programme</a:t>
            </a:r>
            <a:r>
              <a:rPr lang="en-US" dirty="0"/>
              <a:t>.</a:t>
            </a:r>
          </a:p>
          <a:p>
            <a:pPr marL="0" indent="0">
              <a:buNone/>
            </a:pPr>
            <a:r>
              <a:rPr lang="en-US" dirty="0"/>
              <a:t>After countless revisions, the draft received imperial approval on 31 August 1817. </a:t>
            </a:r>
          </a:p>
          <a:p>
            <a:pPr marL="0" indent="0">
              <a:buNone/>
            </a:pPr>
            <a:r>
              <a:rPr lang="en-US" dirty="0" err="1"/>
              <a:t>Prechtl</a:t>
            </a:r>
            <a:r>
              <a:rPr lang="en-US" dirty="0"/>
              <a:t> himself was appointed the director of the future educational institution on 24 December 1814. </a:t>
            </a:r>
          </a:p>
        </p:txBody>
      </p:sp>
      <p:sp>
        <p:nvSpPr>
          <p:cNvPr id="5" name="Fußzeilenplatzhalter 4">
            <a:extLst>
              <a:ext uri="{FF2B5EF4-FFF2-40B4-BE49-F238E27FC236}">
                <a16:creationId xmlns:a16="http://schemas.microsoft.com/office/drawing/2014/main" id="{C3D09374-DED3-473A-9D4E-ED4E73BD1910}"/>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0CA3BFC8-4A95-4314-9689-41C8513157D7}"/>
              </a:ext>
            </a:extLst>
          </p:cNvPr>
          <p:cNvSpPr>
            <a:spLocks noGrp="1"/>
          </p:cNvSpPr>
          <p:nvPr>
            <p:ph type="sldNum" sz="quarter" idx="15"/>
          </p:nvPr>
        </p:nvSpPr>
        <p:spPr/>
        <p:txBody>
          <a:bodyPr/>
          <a:lstStyle/>
          <a:p>
            <a:fld id="{418F7AD7-DC47-44A0-A9D7-F1C17BFD6F09}" type="slidenum">
              <a:rPr lang="de-AT" smtClean="0"/>
              <a:pPr/>
              <a:t>67</a:t>
            </a:fld>
            <a:endParaRPr lang="de-AT" dirty="0"/>
          </a:p>
        </p:txBody>
      </p:sp>
    </p:spTree>
    <p:extLst>
      <p:ext uri="{BB962C8B-B14F-4D97-AF65-F5344CB8AC3E}">
        <p14:creationId xmlns:p14="http://schemas.microsoft.com/office/powerpoint/2010/main" val="229270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36FB6C-4479-41E8-B1CD-5D431D933B0C}"/>
              </a:ext>
            </a:extLst>
          </p:cNvPr>
          <p:cNvSpPr>
            <a:spLocks noGrp="1"/>
          </p:cNvSpPr>
          <p:nvPr>
            <p:ph type="title"/>
          </p:nvPr>
        </p:nvSpPr>
        <p:spPr/>
        <p:txBody>
          <a:bodyPr/>
          <a:lstStyle/>
          <a:p>
            <a:r>
              <a:rPr lang="de-AT" dirty="0"/>
              <a:t>Milestones 1815</a:t>
            </a:r>
            <a:r>
              <a:rPr lang="de-DE" dirty="0"/>
              <a:t>–</a:t>
            </a:r>
            <a:r>
              <a:rPr lang="de-AT" dirty="0"/>
              <a:t>1975</a:t>
            </a:r>
          </a:p>
        </p:txBody>
      </p:sp>
      <p:sp>
        <p:nvSpPr>
          <p:cNvPr id="3" name="Inhaltsplatzhalter 2">
            <a:extLst>
              <a:ext uri="{FF2B5EF4-FFF2-40B4-BE49-F238E27FC236}">
                <a16:creationId xmlns:a16="http://schemas.microsoft.com/office/drawing/2014/main" id="{4A349C3C-B218-481B-B595-37398F6AADD0}"/>
              </a:ext>
            </a:extLst>
          </p:cNvPr>
          <p:cNvSpPr>
            <a:spLocks noGrp="1"/>
          </p:cNvSpPr>
          <p:nvPr>
            <p:ph idx="1"/>
          </p:nvPr>
        </p:nvSpPr>
        <p:spPr>
          <a:xfrm>
            <a:off x="1308100" y="1549400"/>
            <a:ext cx="7163871" cy="4175125"/>
          </a:xfrm>
        </p:spPr>
        <p:txBody>
          <a:bodyPr/>
          <a:lstStyle/>
          <a:p>
            <a:r>
              <a:rPr lang="de-AT" dirty="0"/>
              <a:t>1815 	</a:t>
            </a:r>
            <a:r>
              <a:rPr lang="de-AT" dirty="0" err="1"/>
              <a:t>Foundation</a:t>
            </a:r>
            <a:r>
              <a:rPr lang="de-AT" dirty="0"/>
              <a:t> </a:t>
            </a:r>
            <a:r>
              <a:rPr lang="de-AT" dirty="0" err="1"/>
              <a:t>as</a:t>
            </a:r>
            <a:r>
              <a:rPr lang="de-AT" dirty="0"/>
              <a:t> </a:t>
            </a:r>
            <a:r>
              <a:rPr lang="en-US" dirty="0"/>
              <a:t>Imperial and Royal 			Polytechnic Institute</a:t>
            </a:r>
            <a:endParaRPr lang="de-AT" dirty="0"/>
          </a:p>
          <a:p>
            <a:r>
              <a:rPr lang="de-AT" dirty="0"/>
              <a:t>1865 	</a:t>
            </a:r>
            <a:r>
              <a:rPr lang="en-US" dirty="0"/>
              <a:t>First reform, </a:t>
            </a:r>
            <a:r>
              <a:rPr lang="en-US" dirty="0" err="1"/>
              <a:t>rectorial</a:t>
            </a:r>
            <a:r>
              <a:rPr lang="en-US" dirty="0"/>
              <a:t> constitution, divided 		into 5 faculties</a:t>
            </a:r>
            <a:endParaRPr lang="de-AT" dirty="0"/>
          </a:p>
          <a:p>
            <a:r>
              <a:rPr lang="de-AT" dirty="0"/>
              <a:t>1872 	Name </a:t>
            </a:r>
            <a:r>
              <a:rPr lang="de-AT" dirty="0" err="1"/>
              <a:t>changed</a:t>
            </a:r>
            <a:r>
              <a:rPr lang="de-AT" dirty="0"/>
              <a:t> </a:t>
            </a:r>
            <a:r>
              <a:rPr lang="de-AT" dirty="0" err="1"/>
              <a:t>to</a:t>
            </a:r>
            <a:r>
              <a:rPr lang="de-AT" dirty="0"/>
              <a:t> Technical University</a:t>
            </a:r>
          </a:p>
          <a:p>
            <a:r>
              <a:rPr lang="de-AT" dirty="0"/>
              <a:t>1909 	First </a:t>
            </a:r>
            <a:r>
              <a:rPr lang="de-AT" dirty="0" err="1"/>
              <a:t>doctorates</a:t>
            </a:r>
            <a:r>
              <a:rPr lang="de-AT" dirty="0"/>
              <a:t> </a:t>
            </a:r>
            <a:r>
              <a:rPr lang="de-AT" dirty="0" err="1"/>
              <a:t>confered</a:t>
            </a:r>
            <a:endParaRPr lang="de-AT" dirty="0"/>
          </a:p>
          <a:p>
            <a:r>
              <a:rPr lang="de-AT" dirty="0"/>
              <a:t>1919 	Women </a:t>
            </a:r>
            <a:r>
              <a:rPr lang="de-AT" dirty="0" err="1"/>
              <a:t>admitted</a:t>
            </a:r>
            <a:r>
              <a:rPr lang="de-AT" dirty="0"/>
              <a:t> </a:t>
            </a:r>
            <a:r>
              <a:rPr lang="de-AT" dirty="0" err="1"/>
              <a:t>as</a:t>
            </a:r>
            <a:r>
              <a:rPr lang="de-AT" dirty="0"/>
              <a:t> </a:t>
            </a:r>
            <a:r>
              <a:rPr lang="de-AT" dirty="0" err="1"/>
              <a:t>regular</a:t>
            </a:r>
            <a:r>
              <a:rPr lang="de-AT" dirty="0"/>
              <a:t> </a:t>
            </a:r>
            <a:r>
              <a:rPr lang="de-AT" dirty="0" err="1"/>
              <a:t>students</a:t>
            </a:r>
            <a:endParaRPr lang="de-AT" dirty="0"/>
          </a:p>
          <a:p>
            <a:r>
              <a:rPr lang="de-AT" dirty="0"/>
              <a:t>1975 	Name </a:t>
            </a:r>
            <a:r>
              <a:rPr lang="de-AT" dirty="0" err="1"/>
              <a:t>changed</a:t>
            </a:r>
            <a:r>
              <a:rPr lang="de-AT" dirty="0"/>
              <a:t> </a:t>
            </a:r>
            <a:r>
              <a:rPr lang="de-AT" dirty="0" err="1"/>
              <a:t>to</a:t>
            </a:r>
            <a:r>
              <a:rPr lang="de-AT" dirty="0"/>
              <a:t> University </a:t>
            </a:r>
            <a:r>
              <a:rPr lang="de-AT" dirty="0" err="1"/>
              <a:t>of</a:t>
            </a:r>
            <a:r>
              <a:rPr lang="de-AT" dirty="0"/>
              <a:t> Technology</a:t>
            </a:r>
          </a:p>
          <a:p>
            <a:pPr marL="0" indent="0">
              <a:buNone/>
            </a:pPr>
            <a:endParaRPr lang="de-AT" dirty="0"/>
          </a:p>
          <a:p>
            <a:endParaRPr lang="de-AT" dirty="0"/>
          </a:p>
        </p:txBody>
      </p:sp>
      <p:sp>
        <p:nvSpPr>
          <p:cNvPr id="5" name="Fußzeilenplatzhalter 4">
            <a:extLst>
              <a:ext uri="{FF2B5EF4-FFF2-40B4-BE49-F238E27FC236}">
                <a16:creationId xmlns:a16="http://schemas.microsoft.com/office/drawing/2014/main" id="{FB9F3B6C-CF67-4322-AC2D-2D5425ABDDA8}"/>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2868490-1791-4439-AF20-E7D8E36BCC16}"/>
              </a:ext>
            </a:extLst>
          </p:cNvPr>
          <p:cNvSpPr>
            <a:spLocks noGrp="1"/>
          </p:cNvSpPr>
          <p:nvPr>
            <p:ph type="sldNum" sz="quarter" idx="15"/>
          </p:nvPr>
        </p:nvSpPr>
        <p:spPr/>
        <p:txBody>
          <a:bodyPr/>
          <a:lstStyle/>
          <a:p>
            <a:fld id="{418F7AD7-DC47-44A0-A9D7-F1C17BFD6F09}" type="slidenum">
              <a:rPr lang="de-AT" smtClean="0"/>
              <a:pPr/>
              <a:t>68</a:t>
            </a:fld>
            <a:endParaRPr lang="de-AT" dirty="0"/>
          </a:p>
        </p:txBody>
      </p:sp>
    </p:spTree>
    <p:extLst>
      <p:ext uri="{BB962C8B-B14F-4D97-AF65-F5344CB8AC3E}">
        <p14:creationId xmlns:p14="http://schemas.microsoft.com/office/powerpoint/2010/main" val="2929250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36FB6C-4479-41E8-B1CD-5D431D933B0C}"/>
              </a:ext>
            </a:extLst>
          </p:cNvPr>
          <p:cNvSpPr>
            <a:spLocks noGrp="1"/>
          </p:cNvSpPr>
          <p:nvPr>
            <p:ph type="title"/>
          </p:nvPr>
        </p:nvSpPr>
        <p:spPr/>
        <p:txBody>
          <a:bodyPr/>
          <a:lstStyle/>
          <a:p>
            <a:r>
              <a:rPr lang="de-AT" dirty="0"/>
              <a:t>Meilensteine 2004</a:t>
            </a:r>
            <a:r>
              <a:rPr lang="de-DE" dirty="0"/>
              <a:t>–</a:t>
            </a:r>
            <a:r>
              <a:rPr lang="de-AT" dirty="0"/>
              <a:t>2019</a:t>
            </a:r>
          </a:p>
        </p:txBody>
      </p:sp>
      <p:sp>
        <p:nvSpPr>
          <p:cNvPr id="3" name="Inhaltsplatzhalter 2">
            <a:extLst>
              <a:ext uri="{FF2B5EF4-FFF2-40B4-BE49-F238E27FC236}">
                <a16:creationId xmlns:a16="http://schemas.microsoft.com/office/drawing/2014/main" id="{4A349C3C-B218-481B-B595-37398F6AADD0}"/>
              </a:ext>
            </a:extLst>
          </p:cNvPr>
          <p:cNvSpPr>
            <a:spLocks noGrp="1"/>
          </p:cNvSpPr>
          <p:nvPr>
            <p:ph idx="1"/>
          </p:nvPr>
        </p:nvSpPr>
        <p:spPr>
          <a:xfrm>
            <a:off x="1308100" y="1549400"/>
            <a:ext cx="9730801" cy="4175125"/>
          </a:xfrm>
        </p:spPr>
        <p:txBody>
          <a:bodyPr/>
          <a:lstStyle/>
          <a:p>
            <a:r>
              <a:rPr lang="de-AT" dirty="0"/>
              <a:t>2004		</a:t>
            </a:r>
            <a:r>
              <a:rPr lang="de-AT" dirty="0" err="1"/>
              <a:t>Autonomy</a:t>
            </a:r>
            <a:r>
              <a:rPr lang="de-AT" dirty="0"/>
              <a:t>  </a:t>
            </a:r>
          </a:p>
          <a:p>
            <a:r>
              <a:rPr lang="de-AT" dirty="0"/>
              <a:t>2006 	</a:t>
            </a:r>
            <a:r>
              <a:rPr lang="en-US" dirty="0"/>
              <a:t>Decision to remain at the current location </a:t>
            </a:r>
            <a:endParaRPr lang="de-AT" dirty="0"/>
          </a:p>
          <a:p>
            <a:r>
              <a:rPr lang="de-AT" dirty="0"/>
              <a:t>2011 	First </a:t>
            </a:r>
            <a:r>
              <a:rPr lang="de-AT" dirty="0" err="1"/>
              <a:t>female</a:t>
            </a:r>
            <a:r>
              <a:rPr lang="de-AT" dirty="0"/>
              <a:t> </a:t>
            </a:r>
            <a:r>
              <a:rPr lang="de-AT" dirty="0" err="1"/>
              <a:t>rector</a:t>
            </a:r>
            <a:r>
              <a:rPr lang="de-AT" dirty="0"/>
              <a:t>: Sabine Seidler</a:t>
            </a:r>
          </a:p>
          <a:p>
            <a:r>
              <a:rPr lang="de-AT" dirty="0"/>
              <a:t>2015		200 </a:t>
            </a:r>
            <a:r>
              <a:rPr lang="de-AT" dirty="0" err="1"/>
              <a:t>year</a:t>
            </a:r>
            <a:r>
              <a:rPr lang="de-AT" dirty="0"/>
              <a:t> </a:t>
            </a:r>
            <a:r>
              <a:rPr lang="de-AT" dirty="0" err="1"/>
              <a:t>anniversary</a:t>
            </a:r>
            <a:r>
              <a:rPr lang="de-AT" dirty="0"/>
              <a:t> </a:t>
            </a:r>
          </a:p>
          <a:p>
            <a:r>
              <a:rPr lang="de-AT" dirty="0"/>
              <a:t>2019 	</a:t>
            </a:r>
            <a:r>
              <a:rPr lang="de-AT" dirty="0" err="1"/>
              <a:t>Celebrating</a:t>
            </a:r>
            <a:r>
              <a:rPr lang="de-AT" dirty="0"/>
              <a:t> 100 </a:t>
            </a:r>
            <a:r>
              <a:rPr lang="en-US" dirty="0"/>
              <a:t>years of women admitted as </a:t>
            </a:r>
            <a:r>
              <a:rPr lang="de-AT" dirty="0" err="1"/>
              <a:t>regular</a:t>
            </a:r>
            <a:r>
              <a:rPr lang="de-AT" dirty="0"/>
              <a:t> </a:t>
            </a:r>
            <a:r>
              <a:rPr lang="de-AT" dirty="0" err="1"/>
              <a:t>students</a:t>
            </a:r>
            <a:r>
              <a:rPr lang="de-AT" dirty="0"/>
              <a:t> </a:t>
            </a:r>
          </a:p>
          <a:p>
            <a:pPr marL="0" indent="0">
              <a:buNone/>
            </a:pPr>
            <a:endParaRPr lang="de-AT" dirty="0"/>
          </a:p>
          <a:p>
            <a:endParaRPr lang="de-AT" dirty="0"/>
          </a:p>
        </p:txBody>
      </p:sp>
      <p:sp>
        <p:nvSpPr>
          <p:cNvPr id="5" name="Fußzeilenplatzhalter 4">
            <a:extLst>
              <a:ext uri="{FF2B5EF4-FFF2-40B4-BE49-F238E27FC236}">
                <a16:creationId xmlns:a16="http://schemas.microsoft.com/office/drawing/2014/main" id="{FB9F3B6C-CF67-4322-AC2D-2D5425ABDDA8}"/>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12868490-1791-4439-AF20-E7D8E36BCC16}"/>
              </a:ext>
            </a:extLst>
          </p:cNvPr>
          <p:cNvSpPr>
            <a:spLocks noGrp="1"/>
          </p:cNvSpPr>
          <p:nvPr>
            <p:ph type="sldNum" sz="quarter" idx="15"/>
          </p:nvPr>
        </p:nvSpPr>
        <p:spPr/>
        <p:txBody>
          <a:bodyPr/>
          <a:lstStyle/>
          <a:p>
            <a:fld id="{418F7AD7-DC47-44A0-A9D7-F1C17BFD6F09}" type="slidenum">
              <a:rPr lang="de-AT" smtClean="0"/>
              <a:pPr/>
              <a:t>69</a:t>
            </a:fld>
            <a:endParaRPr lang="de-AT" dirty="0"/>
          </a:p>
        </p:txBody>
      </p:sp>
    </p:spTree>
    <p:extLst>
      <p:ext uri="{BB962C8B-B14F-4D97-AF65-F5344CB8AC3E}">
        <p14:creationId xmlns:p14="http://schemas.microsoft.com/office/powerpoint/2010/main" val="428673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4D5CB-B0BC-4F06-A808-F29565F10A27}"/>
              </a:ext>
            </a:extLst>
          </p:cNvPr>
          <p:cNvSpPr>
            <a:spLocks noGrp="1"/>
          </p:cNvSpPr>
          <p:nvPr>
            <p:ph type="title"/>
          </p:nvPr>
        </p:nvSpPr>
        <p:spPr/>
        <p:txBody>
          <a:bodyPr/>
          <a:lstStyle/>
          <a:p>
            <a:r>
              <a:rPr lang="de-AT" dirty="0"/>
              <a:t>Research Matrix</a:t>
            </a:r>
          </a:p>
        </p:txBody>
      </p:sp>
      <p:sp>
        <p:nvSpPr>
          <p:cNvPr id="5" name="Fußzeilenplatzhalter 4">
            <a:extLst>
              <a:ext uri="{FF2B5EF4-FFF2-40B4-BE49-F238E27FC236}">
                <a16:creationId xmlns:a16="http://schemas.microsoft.com/office/drawing/2014/main" id="{ED12ADCF-C4E4-4B12-8B31-3B79C47A080F}"/>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5E722060-9EB9-4625-B988-9E3F059915D5}"/>
              </a:ext>
            </a:extLst>
          </p:cNvPr>
          <p:cNvSpPr>
            <a:spLocks noGrp="1"/>
          </p:cNvSpPr>
          <p:nvPr>
            <p:ph type="sldNum" sz="quarter" idx="15"/>
          </p:nvPr>
        </p:nvSpPr>
        <p:spPr/>
        <p:txBody>
          <a:bodyPr/>
          <a:lstStyle/>
          <a:p>
            <a:fld id="{418F7AD7-DC47-44A0-A9D7-F1C17BFD6F09}" type="slidenum">
              <a:rPr lang="de-AT" smtClean="0"/>
              <a:pPr/>
              <a:t>7</a:t>
            </a:fld>
            <a:endParaRPr lang="de-AT" dirty="0"/>
          </a:p>
        </p:txBody>
      </p:sp>
      <p:graphicFrame>
        <p:nvGraphicFramePr>
          <p:cNvPr id="11" name="Tabellenplatzhalter 6" descr="Mustertabelle">
            <a:extLst>
              <a:ext uri="{FF2B5EF4-FFF2-40B4-BE49-F238E27FC236}">
                <a16:creationId xmlns:a16="http://schemas.microsoft.com/office/drawing/2014/main" id="{B68DF216-0960-439C-A278-966277B0988E}"/>
              </a:ext>
            </a:extLst>
          </p:cNvPr>
          <p:cNvGraphicFramePr>
            <a:graphicFrameLocks/>
          </p:cNvGraphicFramePr>
          <p:nvPr>
            <p:custDataLst>
              <p:tags r:id="rId1"/>
            </p:custDataLst>
            <p:extLst>
              <p:ext uri="{D42A27DB-BD31-4B8C-83A1-F6EECF244321}">
                <p14:modId xmlns:p14="http://schemas.microsoft.com/office/powerpoint/2010/main" val="2152533892"/>
              </p:ext>
            </p:extLst>
          </p:nvPr>
        </p:nvGraphicFramePr>
        <p:xfrm>
          <a:off x="1308100" y="882774"/>
          <a:ext cx="10404477" cy="5227320"/>
        </p:xfrm>
        <a:graphic>
          <a:graphicData uri="http://schemas.openxmlformats.org/drawingml/2006/table">
            <a:tbl>
              <a:tblPr firstRow="1" firstCol="1" lastRow="1" lastCol="1" bandRow="1">
                <a:tableStyleId>{3C2FFA5D-87B4-456A-9821-1D502468CF0F}</a:tableStyleId>
              </a:tblPr>
              <a:tblGrid>
                <a:gridCol w="2202957">
                  <a:extLst>
                    <a:ext uri="{9D8B030D-6E8A-4147-A177-3AD203B41FA5}">
                      <a16:colId xmlns:a16="http://schemas.microsoft.com/office/drawing/2014/main" val="1213073733"/>
                    </a:ext>
                  </a:extLst>
                </a:gridCol>
                <a:gridCol w="1640304">
                  <a:extLst>
                    <a:ext uri="{9D8B030D-6E8A-4147-A177-3AD203B41FA5}">
                      <a16:colId xmlns:a16="http://schemas.microsoft.com/office/drawing/2014/main" val="1308208642"/>
                    </a:ext>
                  </a:extLst>
                </a:gridCol>
                <a:gridCol w="1640304">
                  <a:extLst>
                    <a:ext uri="{9D8B030D-6E8A-4147-A177-3AD203B41FA5}">
                      <a16:colId xmlns:a16="http://schemas.microsoft.com/office/drawing/2014/main" val="3484575958"/>
                    </a:ext>
                  </a:extLst>
                </a:gridCol>
                <a:gridCol w="1640304">
                  <a:extLst>
                    <a:ext uri="{9D8B030D-6E8A-4147-A177-3AD203B41FA5}">
                      <a16:colId xmlns:a16="http://schemas.microsoft.com/office/drawing/2014/main" val="2895171601"/>
                    </a:ext>
                  </a:extLst>
                </a:gridCol>
                <a:gridCol w="1640304">
                  <a:extLst>
                    <a:ext uri="{9D8B030D-6E8A-4147-A177-3AD203B41FA5}">
                      <a16:colId xmlns:a16="http://schemas.microsoft.com/office/drawing/2014/main" val="783669260"/>
                    </a:ext>
                  </a:extLst>
                </a:gridCol>
                <a:gridCol w="1640304">
                  <a:extLst>
                    <a:ext uri="{9D8B030D-6E8A-4147-A177-3AD203B41FA5}">
                      <a16:colId xmlns:a16="http://schemas.microsoft.com/office/drawing/2014/main" val="2381303182"/>
                    </a:ext>
                  </a:extLst>
                </a:gridCol>
              </a:tblGrid>
              <a:tr h="624332">
                <a:tc>
                  <a:txBody>
                    <a:bodyPr/>
                    <a:lstStyle/>
                    <a:p>
                      <a:pPr algn="ctr" fontAlgn="b">
                        <a:spcBef>
                          <a:spcPts val="0"/>
                        </a:spcBef>
                        <a:spcAft>
                          <a:spcPts val="0"/>
                        </a:spcAft>
                      </a:pPr>
                      <a:r>
                        <a:rPr lang="de-AT" sz="1200" u="none" strike="noStrike" dirty="0">
                          <a:effectLst/>
                        </a:rPr>
                        <a:t>Computational Science and Engineering</a:t>
                      </a:r>
                      <a:endParaRPr lang="de-AT" sz="28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t">
                        <a:spcBef>
                          <a:spcPts val="0"/>
                        </a:spcBef>
                        <a:spcAft>
                          <a:spcPts val="0"/>
                        </a:spcAft>
                      </a:pPr>
                      <a:r>
                        <a:rPr lang="de-AT" sz="1200" u="none" strike="noStrike" dirty="0">
                          <a:effectLst/>
                        </a:rPr>
                        <a:t>Quantum Physics and Quantum Technologies</a:t>
                      </a:r>
                      <a:endParaRPr lang="de-AT" sz="28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t">
                        <a:spcBef>
                          <a:spcPts val="0"/>
                        </a:spcBef>
                        <a:spcAft>
                          <a:spcPts val="0"/>
                        </a:spcAft>
                      </a:pPr>
                      <a:r>
                        <a:rPr lang="de-AT" sz="1200" u="none" strike="noStrike" dirty="0">
                          <a:effectLst/>
                        </a:rPr>
                        <a:t>Materials and Matter</a:t>
                      </a:r>
                      <a:endParaRPr lang="de-AT" sz="28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t">
                        <a:spcBef>
                          <a:spcPts val="0"/>
                        </a:spcBef>
                        <a:spcAft>
                          <a:spcPts val="0"/>
                        </a:spcAft>
                      </a:pPr>
                      <a:r>
                        <a:rPr lang="de-AT" sz="1200" u="none" strike="noStrike" dirty="0">
                          <a:effectLst/>
                        </a:rPr>
                        <a:t>Information and Communication Technology</a:t>
                      </a:r>
                      <a:endParaRPr lang="de-AT" sz="28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t">
                        <a:spcBef>
                          <a:spcPts val="0"/>
                        </a:spcBef>
                        <a:spcAft>
                          <a:spcPts val="0"/>
                        </a:spcAft>
                      </a:pPr>
                      <a:r>
                        <a:rPr lang="de-AT" sz="1200" u="none" strike="noStrike" dirty="0">
                          <a:effectLst/>
                        </a:rPr>
                        <a:t>Energy and Environment</a:t>
                      </a:r>
                      <a:endParaRPr lang="de-AT" sz="28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t">
                        <a:spcBef>
                          <a:spcPts val="0"/>
                        </a:spcBef>
                        <a:spcAft>
                          <a:spcPts val="0"/>
                        </a:spcAft>
                      </a:pPr>
                      <a:r>
                        <a:rPr lang="de-AT" sz="1200" u="none" strike="noStrike" dirty="0">
                          <a:effectLst/>
                        </a:rPr>
                        <a:t>Additional Fields </a:t>
                      </a:r>
                      <a:r>
                        <a:rPr lang="de-AT" sz="1200" u="none" strike="noStrike" dirty="0" err="1">
                          <a:effectLst/>
                        </a:rPr>
                        <a:t>of</a:t>
                      </a:r>
                      <a:r>
                        <a:rPr lang="de-AT" sz="1200" u="none" strike="noStrike" dirty="0">
                          <a:effectLst/>
                        </a:rPr>
                        <a:t> Research</a:t>
                      </a:r>
                      <a:endParaRPr lang="de-AT" sz="28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62652762"/>
                  </a:ext>
                </a:extLst>
              </a:tr>
              <a:tr h="743253">
                <a:tc>
                  <a:txBody>
                    <a:bodyPr/>
                    <a:lstStyle/>
                    <a:p>
                      <a:pPr algn="ctr" fontAlgn="b">
                        <a:spcBef>
                          <a:spcPts val="0"/>
                        </a:spcBef>
                        <a:spcAft>
                          <a:spcPts val="0"/>
                        </a:spcAft>
                      </a:pPr>
                      <a:r>
                        <a:rPr lang="de-AT" sz="1100" b="0" u="none" strike="noStrike" dirty="0">
                          <a:effectLst/>
                        </a:rPr>
                        <a:t>Computational Materials Science</a:t>
                      </a:r>
                      <a:endParaRPr lang="de-AT" sz="11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err="1">
                          <a:effectLst/>
                        </a:rPr>
                        <a:t>Photonics</a:t>
                      </a:r>
                      <a:r>
                        <a:rPr lang="de-AT" sz="1100" u="none" strike="noStrike" dirty="0">
                          <a:effectLst/>
                        </a:rPr>
                        <a:t>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err="1">
                          <a:effectLst/>
                        </a:rPr>
                        <a:t>Surfaces</a:t>
                      </a:r>
                      <a:r>
                        <a:rPr lang="de-AT" sz="1100" u="none" strike="noStrike" dirty="0">
                          <a:effectLst/>
                        </a:rPr>
                        <a:t> and Interfaces</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err="1">
                          <a:effectLst/>
                        </a:rPr>
                        <a:t>Logic</a:t>
                      </a:r>
                      <a:r>
                        <a:rPr lang="de-AT" sz="1100" u="none" strike="noStrike" dirty="0">
                          <a:effectLst/>
                        </a:rPr>
                        <a:t> and </a:t>
                      </a:r>
                      <a:r>
                        <a:rPr lang="de-AT" sz="1100" u="none" strike="noStrike" dirty="0" err="1">
                          <a:effectLst/>
                        </a:rPr>
                        <a:t>Computation</a:t>
                      </a:r>
                      <a:r>
                        <a:rPr lang="de-AT" sz="1100" u="none" strike="noStrike" dirty="0">
                          <a:effectLst/>
                        </a:rPr>
                        <a:t>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a:effectLst/>
                        </a:rPr>
                        <a:t>Energy </a:t>
                      </a:r>
                      <a:r>
                        <a:rPr lang="de-AT" sz="1100" u="none" strike="noStrike" dirty="0" err="1">
                          <a:effectLst/>
                        </a:rPr>
                        <a:t>Active</a:t>
                      </a:r>
                      <a:r>
                        <a:rPr lang="de-AT" sz="1100" u="none" strike="noStrike" dirty="0">
                          <a:effectLst/>
                        </a:rPr>
                        <a:t> Buildings, Settlements and </a:t>
                      </a:r>
                      <a:r>
                        <a:rPr lang="de-AT" sz="1100" u="none" strike="noStrike" dirty="0" err="1">
                          <a:effectLst/>
                        </a:rPr>
                        <a:t>Spatial</a:t>
                      </a:r>
                      <a:r>
                        <a:rPr lang="de-AT" sz="1100" u="none" strike="noStrike" dirty="0">
                          <a:effectLst/>
                        </a:rPr>
                        <a:t> </a:t>
                      </a:r>
                      <a:r>
                        <a:rPr lang="de-AT" sz="1100" u="none" strike="noStrike" dirty="0" err="1">
                          <a:effectLst/>
                        </a:rPr>
                        <a:t>Infrastructures</a:t>
                      </a:r>
                      <a:r>
                        <a:rPr lang="de-AT" sz="1100" u="none" strike="noStrike" dirty="0">
                          <a:effectLst/>
                        </a:rPr>
                        <a:t>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b="0" u="none" strike="noStrike" dirty="0">
                          <a:effectLst/>
                        </a:rPr>
                        <a:t>Development and </a:t>
                      </a:r>
                      <a:r>
                        <a:rPr lang="de-AT" sz="1100" b="0" u="none" strike="noStrike" dirty="0" err="1">
                          <a:effectLst/>
                        </a:rPr>
                        <a:t>Advancement</a:t>
                      </a:r>
                      <a:r>
                        <a:rPr lang="de-AT" sz="1100" b="0" u="none" strike="noStrike" dirty="0">
                          <a:effectLst/>
                        </a:rPr>
                        <a:t> </a:t>
                      </a:r>
                      <a:r>
                        <a:rPr lang="de-AT" sz="1100" b="0" u="none" strike="noStrike" dirty="0" err="1">
                          <a:effectLst/>
                        </a:rPr>
                        <a:t>of</a:t>
                      </a:r>
                      <a:r>
                        <a:rPr lang="de-AT" sz="1100" b="0" u="none" strike="noStrike" dirty="0">
                          <a:effectLst/>
                        </a:rPr>
                        <a:t> </a:t>
                      </a:r>
                      <a:r>
                        <a:rPr lang="de-AT" sz="1100" b="0" u="none" strike="noStrike" dirty="0" err="1">
                          <a:effectLst/>
                        </a:rPr>
                        <a:t>the</a:t>
                      </a:r>
                      <a:r>
                        <a:rPr lang="de-AT" sz="1100" b="0" u="none" strike="noStrike" dirty="0">
                          <a:effectLst/>
                        </a:rPr>
                        <a:t> </a:t>
                      </a:r>
                      <a:r>
                        <a:rPr lang="de-AT" sz="1100" b="0" u="none" strike="noStrike" dirty="0" err="1">
                          <a:effectLst/>
                        </a:rPr>
                        <a:t>Architectural</a:t>
                      </a:r>
                      <a:r>
                        <a:rPr lang="de-AT" sz="1100" b="0" u="none" strike="noStrike" dirty="0">
                          <a:effectLst/>
                        </a:rPr>
                        <a:t> Arts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64645119"/>
                  </a:ext>
                </a:extLst>
              </a:tr>
              <a:tr h="579737">
                <a:tc>
                  <a:txBody>
                    <a:bodyPr/>
                    <a:lstStyle/>
                    <a:p>
                      <a:pPr algn="ctr" fontAlgn="b">
                        <a:spcBef>
                          <a:spcPts val="0"/>
                        </a:spcBef>
                        <a:spcAft>
                          <a:spcPts val="0"/>
                        </a:spcAft>
                      </a:pPr>
                      <a:r>
                        <a:rPr lang="de-AT" sz="1100" b="0" u="none" strike="noStrike" dirty="0">
                          <a:effectLst/>
                        </a:rPr>
                        <a:t>Computational Fluid Dynamics</a:t>
                      </a:r>
                      <a:endParaRPr lang="de-AT" sz="11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u="none" strike="noStrike" dirty="0">
                          <a:effectLst/>
                        </a:rPr>
                        <a:t>Quantum </a:t>
                      </a:r>
                      <a:r>
                        <a:rPr lang="de-AT" sz="1100" u="none" strike="noStrike" dirty="0" err="1">
                          <a:effectLst/>
                        </a:rPr>
                        <a:t>Metrology</a:t>
                      </a:r>
                      <a:r>
                        <a:rPr lang="de-AT" sz="1100" u="none" strike="noStrike" dirty="0">
                          <a:effectLst/>
                        </a:rPr>
                        <a:t> and Precision </a:t>
                      </a:r>
                      <a:r>
                        <a:rPr lang="de-AT" sz="1100" u="none" strike="noStrike" dirty="0" err="1">
                          <a:effectLst/>
                        </a:rPr>
                        <a:t>Measurements</a:t>
                      </a:r>
                      <a:r>
                        <a:rPr lang="de-AT" sz="1100" u="none" strike="noStrike" dirty="0">
                          <a:effectLst/>
                        </a:rPr>
                        <a:t>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u="none" strike="noStrike" dirty="0">
                          <a:effectLst/>
                        </a:rPr>
                        <a:t>Materials </a:t>
                      </a:r>
                      <a:r>
                        <a:rPr lang="de-AT" sz="1100" u="none" strike="noStrike" dirty="0" err="1">
                          <a:effectLst/>
                        </a:rPr>
                        <a:t>Characterisation</a:t>
                      </a:r>
                      <a:r>
                        <a:rPr lang="de-AT" sz="1100" u="none" strike="noStrike" dirty="0">
                          <a:effectLst/>
                        </a:rPr>
                        <a:t>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u="none" strike="noStrike" dirty="0">
                          <a:effectLst/>
                        </a:rPr>
                        <a:t>Computer Engineering and Software-Intensive Systems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u="none" strike="noStrike" dirty="0" err="1">
                          <a:effectLst/>
                        </a:rPr>
                        <a:t>Sustainable</a:t>
                      </a:r>
                      <a:r>
                        <a:rPr lang="de-AT" sz="1100" u="none" strike="noStrike" dirty="0">
                          <a:effectLst/>
                        </a:rPr>
                        <a:t> and Low Emission Mobility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u="none" strike="noStrike" dirty="0">
                          <a:effectLst/>
                        </a:rPr>
                        <a:t>Urban and Regional Transformation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809777379"/>
                  </a:ext>
                </a:extLst>
              </a:tr>
              <a:tr h="743253">
                <a:tc>
                  <a:txBody>
                    <a:bodyPr/>
                    <a:lstStyle/>
                    <a:p>
                      <a:pPr algn="ctr" fontAlgn="b">
                        <a:spcBef>
                          <a:spcPts val="0"/>
                        </a:spcBef>
                        <a:spcAft>
                          <a:spcPts val="0"/>
                        </a:spcAft>
                      </a:pPr>
                      <a:r>
                        <a:rPr lang="de-AT" sz="1100" b="0" u="none" strike="noStrike" dirty="0">
                          <a:effectLst/>
                        </a:rPr>
                        <a:t>Computational System Design</a:t>
                      </a:r>
                      <a:endParaRPr lang="de-AT" sz="11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a:effectLst/>
                        </a:rPr>
                        <a:t>Quantum Modeling and Simulation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a:effectLst/>
                        </a:rPr>
                        <a:t>Metallic Materials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a:effectLst/>
                        </a:rPr>
                        <a:t>Automation and Robotics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a:effectLst/>
                        </a:rPr>
                        <a:t>Climate Neutral, </a:t>
                      </a:r>
                      <a:r>
                        <a:rPr lang="de-AT" sz="1100" u="none" strike="noStrike" dirty="0" err="1">
                          <a:effectLst/>
                        </a:rPr>
                        <a:t>Renewable</a:t>
                      </a:r>
                      <a:r>
                        <a:rPr lang="de-AT" sz="1100" u="none" strike="noStrike" dirty="0">
                          <a:effectLst/>
                        </a:rPr>
                        <a:t> and </a:t>
                      </a:r>
                      <a:r>
                        <a:rPr lang="de-AT" sz="1100" u="none" strike="noStrike" dirty="0" err="1">
                          <a:effectLst/>
                        </a:rPr>
                        <a:t>Conventional</a:t>
                      </a:r>
                      <a:r>
                        <a:rPr lang="de-AT" sz="1100" u="none" strike="noStrike" dirty="0">
                          <a:effectLst/>
                        </a:rPr>
                        <a:t> Energy Supply Systems</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b="0" u="none" strike="noStrike" dirty="0">
                          <a:effectLst/>
                        </a:rPr>
                        <a:t>Fundamental </a:t>
                      </a:r>
                      <a:r>
                        <a:rPr lang="de-AT" sz="1100" b="0" u="none" strike="noStrike" dirty="0" err="1">
                          <a:effectLst/>
                        </a:rPr>
                        <a:t>Mathematics</a:t>
                      </a:r>
                      <a:r>
                        <a:rPr lang="de-AT" sz="1100" b="0" u="none" strike="noStrike" dirty="0">
                          <a:effectLst/>
                        </a:rPr>
                        <a:t> Research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98372682"/>
                  </a:ext>
                </a:extLst>
              </a:tr>
              <a:tr h="579737">
                <a:tc>
                  <a:txBody>
                    <a:bodyPr/>
                    <a:lstStyle/>
                    <a:p>
                      <a:pPr algn="ctr" fontAlgn="b">
                        <a:spcBef>
                          <a:spcPts val="0"/>
                        </a:spcBef>
                        <a:spcAft>
                          <a:spcPts val="0"/>
                        </a:spcAft>
                      </a:pPr>
                      <a:r>
                        <a:rPr lang="de-AT" sz="1100" b="0" u="none" strike="noStrike" dirty="0" err="1">
                          <a:effectLst/>
                        </a:rPr>
                        <a:t>Mathematical</a:t>
                      </a:r>
                      <a:r>
                        <a:rPr lang="de-AT" sz="1100" b="0" u="none" strike="noStrike" dirty="0">
                          <a:effectLst/>
                        </a:rPr>
                        <a:t> and </a:t>
                      </a:r>
                      <a:r>
                        <a:rPr lang="de-AT" sz="1100" b="0" u="none" strike="noStrike" dirty="0" err="1">
                          <a:effectLst/>
                        </a:rPr>
                        <a:t>Algorithmic</a:t>
                      </a:r>
                      <a:r>
                        <a:rPr lang="de-AT" sz="1100" b="0" u="none" strike="noStrike" dirty="0">
                          <a:effectLst/>
                        </a:rPr>
                        <a:t> Foundations</a:t>
                      </a:r>
                      <a:endParaRPr lang="de-AT" sz="11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i="0" u="none" strike="noStrike" dirty="0" err="1">
                          <a:effectLst/>
                          <a:latin typeface="Arial" panose="020B0604020202020204" pitchFamily="34" charset="0"/>
                        </a:rPr>
                        <a:t>Nanoelectronics</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AT" sz="1100" u="none" strike="noStrike" dirty="0">
                          <a:effectLst/>
                        </a:rPr>
                        <a:t>Non-metallic Materials </a:t>
                      </a:r>
                      <a:endParaRPr lang="de-AT" sz="1100" b="0" i="0" u="none" strike="noStrike" dirty="0">
                        <a:effectLst/>
                        <a:latin typeface="Arial" panose="020B0604020202020204" pitchFamily="34" charset="0"/>
                      </a:endParaRPr>
                    </a:p>
                    <a:p>
                      <a:pPr algn="ctr" fontAlgn="t">
                        <a:spcBef>
                          <a:spcPts val="0"/>
                        </a:spcBef>
                        <a:spcAft>
                          <a:spcPts val="0"/>
                        </a:spcAft>
                      </a:pPr>
                      <a:r>
                        <a:rPr lang="de-AT" sz="1100" u="none" strike="noStrike" dirty="0">
                          <a:effectLst/>
                        </a:rPr>
                        <a:t>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u="none" strike="noStrike" dirty="0">
                          <a:effectLst/>
                        </a:rPr>
                        <a:t>Information Systems Engineering</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u="none" strike="noStrike" dirty="0">
                          <a:effectLst/>
                        </a:rPr>
                        <a:t>Environmental Monitoring and Climate Adaption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u="none" strike="noStrike" dirty="0" err="1">
                          <a:effectLst/>
                        </a:rPr>
                        <a:t>Mathematical</a:t>
                      </a:r>
                      <a:r>
                        <a:rPr lang="de-AT" sz="1100" b="0" u="none" strike="noStrike" dirty="0">
                          <a:effectLst/>
                        </a:rPr>
                        <a:t> Methods in Economics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130384953"/>
                  </a:ext>
                </a:extLst>
              </a:tr>
              <a:tr h="579737">
                <a:tc>
                  <a:txBody>
                    <a:bodyPr/>
                    <a:lstStyle/>
                    <a:p>
                      <a:pPr algn="ctr" fontAlgn="b">
                        <a:spcBef>
                          <a:spcPts val="0"/>
                        </a:spcBef>
                        <a:spcAft>
                          <a:spcPts val="0"/>
                        </a:spcAft>
                      </a:pPr>
                      <a:r>
                        <a:rPr lang="de-AT" sz="1100" b="0" u="none" strike="noStrike" dirty="0">
                          <a:effectLst/>
                        </a:rPr>
                        <a:t>Computer Science Foundations</a:t>
                      </a:r>
                      <a:endParaRPr lang="de-AT" sz="11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AT" sz="1100" u="none" strike="noStrike" dirty="0">
                          <a:effectLst/>
                        </a:rPr>
                        <a:t>Design and Engineering </a:t>
                      </a:r>
                      <a:r>
                        <a:rPr lang="de-AT" sz="1100" u="none" strike="noStrike" dirty="0" err="1">
                          <a:effectLst/>
                        </a:rPr>
                        <a:t>of</a:t>
                      </a:r>
                      <a:r>
                        <a:rPr lang="de-AT" sz="1100" u="none" strike="noStrike" dirty="0">
                          <a:effectLst/>
                        </a:rPr>
                        <a:t> Quantum Systems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a:effectLst/>
                        </a:rPr>
                        <a:t>Composite Materials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a:effectLst/>
                        </a:rPr>
                        <a:t>Visual Computing and Human-</a:t>
                      </a:r>
                      <a:r>
                        <a:rPr lang="de-AT" sz="1100" u="none" strike="noStrike" dirty="0" err="1">
                          <a:effectLst/>
                        </a:rPr>
                        <a:t>Centered</a:t>
                      </a:r>
                      <a:r>
                        <a:rPr lang="de-AT" sz="1100" u="none" strike="noStrike" dirty="0">
                          <a:effectLst/>
                        </a:rPr>
                        <a:t> Technology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u="none" strike="noStrike" dirty="0" err="1">
                          <a:effectLst/>
                        </a:rPr>
                        <a:t>Efficient</a:t>
                      </a:r>
                      <a:r>
                        <a:rPr lang="de-AT" sz="1100" u="none" strike="noStrike" dirty="0">
                          <a:effectLst/>
                        </a:rPr>
                        <a:t> </a:t>
                      </a:r>
                      <a:r>
                        <a:rPr lang="de-AT" sz="1100" u="none" strike="noStrike" dirty="0" err="1">
                          <a:effectLst/>
                        </a:rPr>
                        <a:t>Utilisation</a:t>
                      </a:r>
                      <a:r>
                        <a:rPr lang="de-AT" sz="1100" u="none" strike="noStrike" dirty="0">
                          <a:effectLst/>
                        </a:rPr>
                        <a:t> </a:t>
                      </a:r>
                      <a:r>
                        <a:rPr lang="de-AT" sz="1100" u="none" strike="noStrike" dirty="0" err="1">
                          <a:effectLst/>
                        </a:rPr>
                        <a:t>of</a:t>
                      </a:r>
                      <a:r>
                        <a:rPr lang="de-AT" sz="1100" u="none" strike="noStrike" dirty="0">
                          <a:effectLst/>
                        </a:rPr>
                        <a:t> Material Resources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b="0" u="none" strike="noStrike" dirty="0">
                          <a:effectLst/>
                        </a:rPr>
                        <a:t>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75702365"/>
                  </a:ext>
                </a:extLst>
              </a:tr>
              <a:tr h="416221">
                <a:tc>
                  <a:txBody>
                    <a:bodyPr/>
                    <a:lstStyle/>
                    <a:p>
                      <a:pPr algn="ctr" fontAlgn="b">
                        <a:spcBef>
                          <a:spcPts val="0"/>
                        </a:spcBef>
                        <a:spcAft>
                          <a:spcPts val="0"/>
                        </a:spcAft>
                      </a:pPr>
                      <a:r>
                        <a:rPr lang="de-AT" sz="1100" b="0" i="0" u="none" strike="noStrike" dirty="0">
                          <a:effectLst/>
                          <a:latin typeface="Arial" panose="020B0604020202020204" pitchFamily="34" charset="0"/>
                        </a:rPr>
                        <a:t>Modeling and Simulation</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AT" sz="1100" u="none" strike="noStrike" dirty="0">
                          <a:effectLst/>
                        </a:rPr>
                        <a:t>Quantum Many-Body Systems Physics </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i="0" u="none" strike="noStrike" dirty="0">
                          <a:effectLst/>
                          <a:latin typeface="Arial" panose="020B0604020202020204" pitchFamily="34" charset="0"/>
                        </a:rPr>
                        <a:t>Biological and </a:t>
                      </a:r>
                      <a:r>
                        <a:rPr lang="de-AT" sz="1100" b="0" i="0" u="none" strike="noStrike" dirty="0" err="1">
                          <a:effectLst/>
                          <a:latin typeface="Arial" panose="020B0604020202020204" pitchFamily="34" charset="0"/>
                        </a:rPr>
                        <a:t>Bioactive</a:t>
                      </a:r>
                      <a:r>
                        <a:rPr lang="de-AT" sz="1100" b="0" i="0" u="none" strike="noStrike" dirty="0">
                          <a:effectLst/>
                          <a:latin typeface="Arial" panose="020B0604020202020204" pitchFamily="34" charset="0"/>
                        </a:rPr>
                        <a:t>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i="0" u="none" strike="noStrike" dirty="0">
                          <a:effectLst/>
                          <a:latin typeface="Arial" panose="020B0604020202020204" pitchFamily="34" charset="0"/>
                        </a:rPr>
                        <a:t>Digital Transformation in Manufacturing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i="0" u="none" strike="noStrike" dirty="0" err="1">
                          <a:effectLst/>
                          <a:latin typeface="Arial" panose="020B0604020202020204" pitchFamily="34" charset="0"/>
                        </a:rPr>
                        <a:t>Sustainable</a:t>
                      </a:r>
                      <a:r>
                        <a:rPr lang="de-AT" sz="1100" b="0" i="0" u="none" strike="noStrike" dirty="0">
                          <a:effectLst/>
                          <a:latin typeface="Arial" panose="020B0604020202020204" pitchFamily="34" charset="0"/>
                        </a:rPr>
                        <a:t> </a:t>
                      </a:r>
                      <a:r>
                        <a:rPr lang="de-AT" sz="1100" b="0" i="0" u="none" strike="noStrike" dirty="0" err="1">
                          <a:effectLst/>
                          <a:latin typeface="Arial" panose="020B0604020202020204" pitchFamily="34" charset="0"/>
                        </a:rPr>
                        <a:t>Production</a:t>
                      </a:r>
                      <a:r>
                        <a:rPr lang="de-AT" sz="1100" b="0" i="0" u="none" strike="noStrike" dirty="0">
                          <a:effectLst/>
                          <a:latin typeface="Arial" panose="020B0604020202020204" pitchFamily="34" charset="0"/>
                        </a:rPr>
                        <a:t> and Technologies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219078963"/>
                  </a:ext>
                </a:extLst>
              </a:tr>
              <a:tr h="416221">
                <a:tc>
                  <a:txBody>
                    <a:bodyPr/>
                    <a:lstStyle/>
                    <a:p>
                      <a:pPr algn="ctr" fontAlgn="b">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b="0" i="0" u="none" strike="noStrike" dirty="0">
                          <a:effectLst/>
                          <a:latin typeface="Arial" panose="020B0604020202020204" pitchFamily="34" charset="0"/>
                        </a:rPr>
                        <a:t>Special and Engineering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r>
                        <a:rPr lang="de-AT" sz="1100" b="0" i="0" u="none" strike="noStrike" dirty="0">
                          <a:effectLst/>
                          <a:latin typeface="Arial" panose="020B0604020202020204" pitchFamily="34" charset="0"/>
                        </a:rPr>
                        <a:t>Telecommunications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4006879"/>
                  </a:ext>
                </a:extLst>
              </a:tr>
              <a:tr h="416221">
                <a:tc>
                  <a:txBody>
                    <a:bodyPr/>
                    <a:lstStyle/>
                    <a:p>
                      <a:pPr algn="ctr" fontAlgn="b">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i="0" u="none" strike="noStrike" dirty="0" err="1">
                          <a:effectLst/>
                          <a:latin typeface="Arial" panose="020B0604020202020204" pitchFamily="34" charset="0"/>
                        </a:rPr>
                        <a:t>Structure</a:t>
                      </a:r>
                      <a:r>
                        <a:rPr lang="de-AT" sz="1100" b="0" i="0" u="none" strike="noStrike" dirty="0">
                          <a:effectLst/>
                          <a:latin typeface="Arial" panose="020B0604020202020204" pitchFamily="34" charset="0"/>
                        </a:rPr>
                        <a:t>-Property-</a:t>
                      </a:r>
                      <a:r>
                        <a:rPr lang="de-AT" sz="1100" b="0" i="0" u="none" strike="noStrike" dirty="0" err="1">
                          <a:effectLst/>
                          <a:latin typeface="Arial" panose="020B0604020202020204" pitchFamily="34" charset="0"/>
                        </a:rPr>
                        <a:t>Relationship</a:t>
                      </a: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r>
                        <a:rPr lang="de-AT" sz="1100" b="0" i="0" u="none" strike="noStrike" dirty="0">
                          <a:effectLst/>
                          <a:latin typeface="Arial" panose="020B0604020202020204" pitchFamily="34" charset="0"/>
                        </a:rPr>
                        <a:t>Sensor Systems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spcBef>
                          <a:spcPts val="0"/>
                        </a:spcBef>
                        <a:spcAft>
                          <a:spcPts val="0"/>
                        </a:spcAft>
                      </a:pPr>
                      <a:endParaRPr lang="de-AT" sz="1100" b="0" i="0" u="none" strike="noStrike" dirty="0">
                        <a:effectLst/>
                        <a:latin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73500935"/>
                  </a:ext>
                </a:extLst>
              </a:tr>
            </a:tbl>
          </a:graphicData>
        </a:graphic>
      </p:graphicFrame>
    </p:spTree>
    <p:extLst>
      <p:ext uri="{BB962C8B-B14F-4D97-AF65-F5344CB8AC3E}">
        <p14:creationId xmlns:p14="http://schemas.microsoft.com/office/powerpoint/2010/main" val="2924928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DEAECF8A-392E-4F51-9A85-8653E099AC5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08100" y="546871"/>
            <a:ext cx="10404475" cy="5169724"/>
          </a:xfrm>
        </p:spPr>
      </p:pic>
      <p:sp>
        <p:nvSpPr>
          <p:cNvPr id="2" name="Titel 1">
            <a:extLst>
              <a:ext uri="{FF2B5EF4-FFF2-40B4-BE49-F238E27FC236}">
                <a16:creationId xmlns:a16="http://schemas.microsoft.com/office/drawing/2014/main" id="{1422C357-2DEB-4140-A798-AC3346F0537F}"/>
              </a:ext>
            </a:extLst>
          </p:cNvPr>
          <p:cNvSpPr>
            <a:spLocks noGrp="1"/>
          </p:cNvSpPr>
          <p:nvPr>
            <p:ph type="title"/>
          </p:nvPr>
        </p:nvSpPr>
        <p:spPr>
          <a:xfrm>
            <a:off x="1307064" y="468438"/>
            <a:ext cx="10271663" cy="828675"/>
          </a:xfrm>
        </p:spPr>
        <p:txBody>
          <a:bodyPr/>
          <a:lstStyle/>
          <a:p>
            <a:r>
              <a:rPr lang="de-AT" dirty="0"/>
              <a:t>TU WIEN Alumni </a:t>
            </a:r>
            <a:r>
              <a:rPr lang="de-AT" dirty="0" err="1"/>
              <a:t>make</a:t>
            </a:r>
            <a:r>
              <a:rPr lang="de-AT" dirty="0"/>
              <a:t> </a:t>
            </a:r>
            <a:r>
              <a:rPr lang="de-AT" dirty="0" err="1"/>
              <a:t>history</a:t>
            </a:r>
            <a:endParaRPr lang="de-AT" dirty="0"/>
          </a:p>
        </p:txBody>
      </p:sp>
      <p:sp>
        <p:nvSpPr>
          <p:cNvPr id="5" name="Fußzeilenplatzhalter 4">
            <a:extLst>
              <a:ext uri="{FF2B5EF4-FFF2-40B4-BE49-F238E27FC236}">
                <a16:creationId xmlns:a16="http://schemas.microsoft.com/office/drawing/2014/main" id="{E750C54F-01E3-4129-A521-8D6D8ADBB7A7}"/>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E875A992-D529-46A3-B9A0-085A0A94AE96}"/>
              </a:ext>
            </a:extLst>
          </p:cNvPr>
          <p:cNvSpPr>
            <a:spLocks noGrp="1"/>
          </p:cNvSpPr>
          <p:nvPr>
            <p:ph type="sldNum" sz="quarter" idx="15"/>
          </p:nvPr>
        </p:nvSpPr>
        <p:spPr/>
        <p:txBody>
          <a:bodyPr/>
          <a:lstStyle/>
          <a:p>
            <a:fld id="{418F7AD7-DC47-44A0-A9D7-F1C17BFD6F09}" type="slidenum">
              <a:rPr lang="de-AT" smtClean="0"/>
              <a:pPr/>
              <a:t>70</a:t>
            </a:fld>
            <a:endParaRPr lang="de-AT" dirty="0"/>
          </a:p>
        </p:txBody>
      </p:sp>
    </p:spTree>
    <p:extLst>
      <p:ext uri="{BB962C8B-B14F-4D97-AF65-F5344CB8AC3E}">
        <p14:creationId xmlns:p14="http://schemas.microsoft.com/office/powerpoint/2010/main" val="3247025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BEB48-4A70-489A-9F92-ED1BF8282CA3}"/>
              </a:ext>
            </a:extLst>
          </p:cNvPr>
          <p:cNvSpPr>
            <a:spLocks noGrp="1"/>
          </p:cNvSpPr>
          <p:nvPr>
            <p:ph type="title"/>
          </p:nvPr>
        </p:nvSpPr>
        <p:spPr/>
        <p:txBody>
          <a:bodyPr/>
          <a:lstStyle/>
          <a:p>
            <a:r>
              <a:rPr lang="de-AT" dirty="0"/>
              <a:t>Christian Doppler</a:t>
            </a:r>
          </a:p>
        </p:txBody>
      </p:sp>
      <p:sp>
        <p:nvSpPr>
          <p:cNvPr id="3" name="Textplatzhalter 2">
            <a:extLst>
              <a:ext uri="{FF2B5EF4-FFF2-40B4-BE49-F238E27FC236}">
                <a16:creationId xmlns:a16="http://schemas.microsoft.com/office/drawing/2014/main" id="{55ADE279-B761-4368-9E09-AB0B8D1BD3DB}"/>
              </a:ext>
            </a:extLst>
          </p:cNvPr>
          <p:cNvSpPr>
            <a:spLocks noGrp="1"/>
          </p:cNvSpPr>
          <p:nvPr>
            <p:ph type="body" sz="quarter" idx="11"/>
          </p:nvPr>
        </p:nvSpPr>
        <p:spPr/>
        <p:txBody>
          <a:bodyPr/>
          <a:lstStyle/>
          <a:p>
            <a:pPr marL="0" indent="0">
              <a:buNone/>
            </a:pPr>
            <a:r>
              <a:rPr lang="en-US" dirty="0"/>
              <a:t>Joined the Imperial and Royal Polytechnic Institute as an Assistant in 1829. </a:t>
            </a:r>
          </a:p>
          <a:p>
            <a:pPr marL="0" indent="0">
              <a:buNone/>
            </a:pPr>
            <a:r>
              <a:rPr lang="en-US" dirty="0"/>
              <a:t>Gave his name to the Doppler effect.</a:t>
            </a:r>
            <a:endParaRPr lang="de-AT" dirty="0"/>
          </a:p>
          <a:p>
            <a:pPr marL="0" indent="0">
              <a:buNone/>
            </a:pPr>
            <a:endParaRPr lang="de-AT" dirty="0"/>
          </a:p>
        </p:txBody>
      </p:sp>
      <p:sp>
        <p:nvSpPr>
          <p:cNvPr id="5" name="Textplatzhalter 4">
            <a:extLst>
              <a:ext uri="{FF2B5EF4-FFF2-40B4-BE49-F238E27FC236}">
                <a16:creationId xmlns:a16="http://schemas.microsoft.com/office/drawing/2014/main" id="{1F6C3342-D5D2-4C80-8989-2FA3E93BDA90}"/>
              </a:ext>
            </a:extLst>
          </p:cNvPr>
          <p:cNvSpPr>
            <a:spLocks noGrp="1"/>
          </p:cNvSpPr>
          <p:nvPr>
            <p:ph type="body" sz="quarter" idx="20"/>
          </p:nvPr>
        </p:nvSpPr>
        <p:spPr/>
        <p:txBody>
          <a:bodyPr/>
          <a:lstStyle/>
          <a:p>
            <a:r>
              <a:rPr lang="de-AT" dirty="0"/>
              <a:t>© ÖNB/Wien</a:t>
            </a:r>
          </a:p>
        </p:txBody>
      </p:sp>
      <p:sp>
        <p:nvSpPr>
          <p:cNvPr id="6" name="Fußzeilenplatzhalter 5">
            <a:extLst>
              <a:ext uri="{FF2B5EF4-FFF2-40B4-BE49-F238E27FC236}">
                <a16:creationId xmlns:a16="http://schemas.microsoft.com/office/drawing/2014/main" id="{9E52A166-63CC-4D95-982F-7735D7C279D3}"/>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979398FC-5CC8-4784-9E60-8C2E358D41A4}"/>
              </a:ext>
            </a:extLst>
          </p:cNvPr>
          <p:cNvSpPr>
            <a:spLocks noGrp="1"/>
          </p:cNvSpPr>
          <p:nvPr>
            <p:ph type="sldNum" sz="quarter" idx="15"/>
          </p:nvPr>
        </p:nvSpPr>
        <p:spPr/>
        <p:txBody>
          <a:bodyPr/>
          <a:lstStyle/>
          <a:p>
            <a:fld id="{418F7AD7-DC47-44A0-A9D7-F1C17BFD6F09}" type="slidenum">
              <a:rPr lang="de-AT" smtClean="0"/>
              <a:pPr/>
              <a:t>71</a:t>
            </a:fld>
            <a:endParaRPr lang="de-AT" dirty="0"/>
          </a:p>
        </p:txBody>
      </p:sp>
      <p:pic>
        <p:nvPicPr>
          <p:cNvPr id="13" name="Bildplatzhalter 12" descr="Porträt gezeichnet Christian Doppler">
            <a:extLst>
              <a:ext uri="{FF2B5EF4-FFF2-40B4-BE49-F238E27FC236}">
                <a16:creationId xmlns:a16="http://schemas.microsoft.com/office/drawing/2014/main" id="{41A5D645-EB17-472E-AB84-2EBFF1AF52A1}"/>
              </a:ext>
            </a:extLst>
          </p:cNvPr>
          <p:cNvPicPr>
            <a:picLocks noGrp="1"/>
          </p:cNvPicPr>
          <p:nvPr>
            <p:ph type="pic" sz="quarter" idx="12"/>
          </p:nvPr>
        </p:nvPicPr>
        <p:blipFill rotWithShape="1">
          <a:blip r:embed="rId2" cstate="screen">
            <a:extLst>
              <a:ext uri="{28A0092B-C50C-407E-A947-70E740481C1C}">
                <a14:useLocalDpi xmlns:a14="http://schemas.microsoft.com/office/drawing/2010/main"/>
              </a:ext>
            </a:extLst>
          </a:blip>
          <a:srcRect t="1" r="16" b="662"/>
          <a:stretch/>
        </p:blipFill>
        <p:spPr>
          <a:xfrm>
            <a:off x="6419849" y="466725"/>
            <a:ext cx="5292000" cy="5257800"/>
          </a:xfrm>
        </p:spPr>
      </p:pic>
    </p:spTree>
    <p:extLst>
      <p:ext uri="{BB962C8B-B14F-4D97-AF65-F5344CB8AC3E}">
        <p14:creationId xmlns:p14="http://schemas.microsoft.com/office/powerpoint/2010/main" val="130717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8D97EC-CEBC-4F39-986F-5DF9FA163E9D}"/>
              </a:ext>
            </a:extLst>
          </p:cNvPr>
          <p:cNvSpPr>
            <a:spLocks noGrp="1"/>
          </p:cNvSpPr>
          <p:nvPr>
            <p:ph type="title"/>
          </p:nvPr>
        </p:nvSpPr>
        <p:spPr/>
        <p:txBody>
          <a:bodyPr/>
          <a:lstStyle/>
          <a:p>
            <a:r>
              <a:rPr lang="de-AT" dirty="0"/>
              <a:t>Richard Zsigmondy</a:t>
            </a:r>
          </a:p>
        </p:txBody>
      </p:sp>
      <p:sp>
        <p:nvSpPr>
          <p:cNvPr id="3" name="Textplatzhalter 2">
            <a:extLst>
              <a:ext uri="{FF2B5EF4-FFF2-40B4-BE49-F238E27FC236}">
                <a16:creationId xmlns:a16="http://schemas.microsoft.com/office/drawing/2014/main" id="{CAADB8DF-A1F7-4D19-BB05-181E6C553EF3}"/>
              </a:ext>
            </a:extLst>
          </p:cNvPr>
          <p:cNvSpPr>
            <a:spLocks noGrp="1"/>
          </p:cNvSpPr>
          <p:nvPr>
            <p:ph type="body" sz="quarter" idx="11"/>
          </p:nvPr>
        </p:nvSpPr>
        <p:spPr/>
        <p:txBody>
          <a:bodyPr/>
          <a:lstStyle/>
          <a:p>
            <a:pPr marL="0" indent="0">
              <a:buNone/>
            </a:pPr>
            <a:r>
              <a:rPr lang="en-US" dirty="0"/>
              <a:t>Student at the Technical University of Vienna from 1883. </a:t>
            </a:r>
          </a:p>
          <a:p>
            <a:pPr marL="0" indent="0">
              <a:buNone/>
            </a:pPr>
            <a:r>
              <a:rPr lang="en-US" dirty="0"/>
              <a:t>Awarded the Nobel Prize for Chemistry in 1926.</a:t>
            </a:r>
            <a:endParaRPr lang="de-AT" dirty="0"/>
          </a:p>
          <a:p>
            <a:pPr marL="0" indent="0">
              <a:buNone/>
            </a:pPr>
            <a:endParaRPr lang="de-AT" dirty="0"/>
          </a:p>
        </p:txBody>
      </p:sp>
      <p:sp>
        <p:nvSpPr>
          <p:cNvPr id="5" name="Textplatzhalter 4">
            <a:extLst>
              <a:ext uri="{FF2B5EF4-FFF2-40B4-BE49-F238E27FC236}">
                <a16:creationId xmlns:a16="http://schemas.microsoft.com/office/drawing/2014/main" id="{404418DC-01D4-49FF-AC9C-ED770FA5AEE8}"/>
              </a:ext>
            </a:extLst>
          </p:cNvPr>
          <p:cNvSpPr>
            <a:spLocks noGrp="1"/>
          </p:cNvSpPr>
          <p:nvPr>
            <p:ph type="body" sz="quarter" idx="20"/>
          </p:nvPr>
        </p:nvSpPr>
        <p:spPr/>
        <p:txBody>
          <a:bodyPr/>
          <a:lstStyle/>
          <a:p>
            <a:r>
              <a:rPr lang="de-AT" dirty="0"/>
              <a:t>© ÖNB/Wien</a:t>
            </a:r>
          </a:p>
        </p:txBody>
      </p:sp>
      <p:sp>
        <p:nvSpPr>
          <p:cNvPr id="6" name="Fußzeilenplatzhalter 5">
            <a:extLst>
              <a:ext uri="{FF2B5EF4-FFF2-40B4-BE49-F238E27FC236}">
                <a16:creationId xmlns:a16="http://schemas.microsoft.com/office/drawing/2014/main" id="{C328E344-6FF4-44DE-9797-21277599579B}"/>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69C1FCAE-AEBE-477E-923D-1579592EA52E}"/>
              </a:ext>
            </a:extLst>
          </p:cNvPr>
          <p:cNvSpPr>
            <a:spLocks noGrp="1"/>
          </p:cNvSpPr>
          <p:nvPr>
            <p:ph type="sldNum" sz="quarter" idx="15"/>
          </p:nvPr>
        </p:nvSpPr>
        <p:spPr/>
        <p:txBody>
          <a:bodyPr/>
          <a:lstStyle/>
          <a:p>
            <a:fld id="{418F7AD7-DC47-44A0-A9D7-F1C17BFD6F09}" type="slidenum">
              <a:rPr lang="de-AT" smtClean="0"/>
              <a:pPr/>
              <a:t>72</a:t>
            </a:fld>
            <a:endParaRPr lang="de-AT" dirty="0"/>
          </a:p>
        </p:txBody>
      </p:sp>
      <p:pic>
        <p:nvPicPr>
          <p:cNvPr id="13" name="Bildplatzhalter 12" descr="Porträt Richard Zsigmondy">
            <a:extLst>
              <a:ext uri="{FF2B5EF4-FFF2-40B4-BE49-F238E27FC236}">
                <a16:creationId xmlns:a16="http://schemas.microsoft.com/office/drawing/2014/main" id="{2123AD4B-E46B-4458-8C68-2BF0A0BB1633}"/>
              </a:ext>
            </a:extLst>
          </p:cNvPr>
          <p:cNvPicPr>
            <a:picLocks noGrp="1"/>
          </p:cNvPicPr>
          <p:nvPr>
            <p:ph type="pic" sz="quarter" idx="12"/>
          </p:nvPr>
        </p:nvPicPr>
        <p:blipFill rotWithShape="1">
          <a:blip r:embed="rId2" cstate="screen">
            <a:extLst>
              <a:ext uri="{28A0092B-C50C-407E-A947-70E740481C1C}">
                <a14:useLocalDpi xmlns:a14="http://schemas.microsoft.com/office/drawing/2010/main"/>
              </a:ext>
            </a:extLst>
          </a:blip>
          <a:srcRect l="-51" r="412" b="24"/>
          <a:stretch/>
        </p:blipFill>
        <p:spPr>
          <a:xfrm>
            <a:off x="6419849" y="466725"/>
            <a:ext cx="5292000" cy="5257800"/>
          </a:xfrm>
        </p:spPr>
      </p:pic>
    </p:spTree>
    <p:extLst>
      <p:ext uri="{BB962C8B-B14F-4D97-AF65-F5344CB8AC3E}">
        <p14:creationId xmlns:p14="http://schemas.microsoft.com/office/powerpoint/2010/main" val="32978118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3888E-FE64-4F6F-9EE6-A3EAD7D4156A}"/>
              </a:ext>
            </a:extLst>
          </p:cNvPr>
          <p:cNvSpPr>
            <a:spLocks noGrp="1"/>
          </p:cNvSpPr>
          <p:nvPr>
            <p:ph type="title"/>
          </p:nvPr>
        </p:nvSpPr>
        <p:spPr/>
        <p:txBody>
          <a:bodyPr/>
          <a:lstStyle/>
          <a:p>
            <a:r>
              <a:rPr lang="de-AT" dirty="0"/>
              <a:t>Viktor Kaplan</a:t>
            </a:r>
          </a:p>
        </p:txBody>
      </p:sp>
      <p:sp>
        <p:nvSpPr>
          <p:cNvPr id="3" name="Textplatzhalter 2">
            <a:extLst>
              <a:ext uri="{FF2B5EF4-FFF2-40B4-BE49-F238E27FC236}">
                <a16:creationId xmlns:a16="http://schemas.microsoft.com/office/drawing/2014/main" id="{E0F360E1-4BC5-4D59-AD8E-1C2C1885753B}"/>
              </a:ext>
            </a:extLst>
          </p:cNvPr>
          <p:cNvSpPr>
            <a:spLocks noGrp="1"/>
          </p:cNvSpPr>
          <p:nvPr>
            <p:ph type="body" sz="quarter" idx="11"/>
          </p:nvPr>
        </p:nvSpPr>
        <p:spPr/>
        <p:txBody>
          <a:bodyPr/>
          <a:lstStyle/>
          <a:p>
            <a:pPr marL="0" indent="0">
              <a:buNone/>
            </a:pPr>
            <a:r>
              <a:rPr lang="en-US" dirty="0"/>
              <a:t>Studied Mechanical Engineering at the Technical University from 1895. </a:t>
            </a:r>
          </a:p>
          <a:p>
            <a:pPr marL="0" indent="0">
              <a:buNone/>
            </a:pPr>
            <a:r>
              <a:rPr lang="en-US" dirty="0"/>
              <a:t>Gave his name to the Kaplan turbine (hydroelectric power stations).</a:t>
            </a:r>
            <a:endParaRPr lang="de-AT" dirty="0"/>
          </a:p>
          <a:p>
            <a:pPr marL="0" indent="0">
              <a:buNone/>
            </a:pPr>
            <a:endParaRPr lang="de-AT" dirty="0"/>
          </a:p>
        </p:txBody>
      </p:sp>
      <p:sp>
        <p:nvSpPr>
          <p:cNvPr id="5" name="Textplatzhalter 4">
            <a:extLst>
              <a:ext uri="{FF2B5EF4-FFF2-40B4-BE49-F238E27FC236}">
                <a16:creationId xmlns:a16="http://schemas.microsoft.com/office/drawing/2014/main" id="{6AEC172B-440D-4C04-AA9B-14FA98A78172}"/>
              </a:ext>
            </a:extLst>
          </p:cNvPr>
          <p:cNvSpPr>
            <a:spLocks noGrp="1"/>
          </p:cNvSpPr>
          <p:nvPr>
            <p:ph type="body" sz="quarter" idx="20"/>
          </p:nvPr>
        </p:nvSpPr>
        <p:spPr/>
        <p:txBody>
          <a:bodyPr/>
          <a:lstStyle/>
          <a:p>
            <a:r>
              <a:rPr lang="de-AT" dirty="0"/>
              <a:t>© ÖNB/</a:t>
            </a:r>
            <a:r>
              <a:rPr lang="de-AT" dirty="0" err="1"/>
              <a:t>wien</a:t>
            </a:r>
            <a:endParaRPr lang="de-AT" dirty="0"/>
          </a:p>
        </p:txBody>
      </p:sp>
      <p:sp>
        <p:nvSpPr>
          <p:cNvPr id="6" name="Fußzeilenplatzhalter 5">
            <a:extLst>
              <a:ext uri="{FF2B5EF4-FFF2-40B4-BE49-F238E27FC236}">
                <a16:creationId xmlns:a16="http://schemas.microsoft.com/office/drawing/2014/main" id="{DC2E1BA2-88FA-477D-A2B1-7161556EE4E1}"/>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197F2826-4542-4876-9D92-304E8A9F4088}"/>
              </a:ext>
            </a:extLst>
          </p:cNvPr>
          <p:cNvSpPr>
            <a:spLocks noGrp="1"/>
          </p:cNvSpPr>
          <p:nvPr>
            <p:ph type="sldNum" sz="quarter" idx="15"/>
          </p:nvPr>
        </p:nvSpPr>
        <p:spPr/>
        <p:txBody>
          <a:bodyPr/>
          <a:lstStyle/>
          <a:p>
            <a:fld id="{418F7AD7-DC47-44A0-A9D7-F1C17BFD6F09}" type="slidenum">
              <a:rPr lang="de-AT" smtClean="0"/>
              <a:pPr/>
              <a:t>73</a:t>
            </a:fld>
            <a:endParaRPr lang="de-AT" dirty="0"/>
          </a:p>
        </p:txBody>
      </p:sp>
      <p:pic>
        <p:nvPicPr>
          <p:cNvPr id="13" name="Bildplatzhalter 12" descr="Porträt Viktor Kaplan">
            <a:extLst>
              <a:ext uri="{FF2B5EF4-FFF2-40B4-BE49-F238E27FC236}">
                <a16:creationId xmlns:a16="http://schemas.microsoft.com/office/drawing/2014/main" id="{2D26FD94-D098-4B20-97C4-D65C12F6C7BF}"/>
              </a:ext>
            </a:extLst>
          </p:cNvPr>
          <p:cNvPicPr>
            <a:picLocks noGrp="1"/>
          </p:cNvPicPr>
          <p:nvPr>
            <p:ph type="pic" sz="quarter" idx="12"/>
          </p:nvPr>
        </p:nvPicPr>
        <p:blipFill rotWithShape="1">
          <a:blip r:embed="rId2" cstate="screen">
            <a:extLst>
              <a:ext uri="{28A0092B-C50C-407E-A947-70E740481C1C}">
                <a14:useLocalDpi xmlns:a14="http://schemas.microsoft.com/office/drawing/2010/main"/>
              </a:ext>
            </a:extLst>
          </a:blip>
          <a:srcRect b="648"/>
          <a:stretch/>
        </p:blipFill>
        <p:spPr>
          <a:xfrm>
            <a:off x="6419850" y="466725"/>
            <a:ext cx="5292725" cy="5257800"/>
          </a:xfrm>
        </p:spPr>
      </p:pic>
    </p:spTree>
    <p:extLst>
      <p:ext uri="{BB962C8B-B14F-4D97-AF65-F5344CB8AC3E}">
        <p14:creationId xmlns:p14="http://schemas.microsoft.com/office/powerpoint/2010/main" val="2557640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64875-9011-47DC-8A53-FFB8CC3EF5AA}"/>
              </a:ext>
            </a:extLst>
          </p:cNvPr>
          <p:cNvSpPr>
            <a:spLocks noGrp="1"/>
          </p:cNvSpPr>
          <p:nvPr>
            <p:ph type="title"/>
          </p:nvPr>
        </p:nvSpPr>
        <p:spPr/>
        <p:txBody>
          <a:bodyPr/>
          <a:lstStyle/>
          <a:p>
            <a:r>
              <a:rPr lang="de-AT" dirty="0"/>
              <a:t>Heinz </a:t>
            </a:r>
            <a:r>
              <a:rPr lang="de-AT" dirty="0" err="1"/>
              <a:t>Zemanek</a:t>
            </a:r>
            <a:endParaRPr lang="de-AT" dirty="0"/>
          </a:p>
        </p:txBody>
      </p:sp>
      <p:sp>
        <p:nvSpPr>
          <p:cNvPr id="3" name="Textplatzhalter 2">
            <a:extLst>
              <a:ext uri="{FF2B5EF4-FFF2-40B4-BE49-F238E27FC236}">
                <a16:creationId xmlns:a16="http://schemas.microsoft.com/office/drawing/2014/main" id="{EDC56068-2201-4425-AC23-A431E3D7753F}"/>
              </a:ext>
            </a:extLst>
          </p:cNvPr>
          <p:cNvSpPr>
            <a:spLocks noGrp="1"/>
          </p:cNvSpPr>
          <p:nvPr>
            <p:ph type="body" sz="quarter" idx="11"/>
          </p:nvPr>
        </p:nvSpPr>
        <p:spPr>
          <a:xfrm>
            <a:off x="1308101" y="1549400"/>
            <a:ext cx="4632210" cy="4346575"/>
          </a:xfrm>
        </p:spPr>
        <p:txBody>
          <a:bodyPr/>
          <a:lstStyle/>
          <a:p>
            <a:pPr marL="0" indent="0">
              <a:buNone/>
            </a:pPr>
            <a:r>
              <a:rPr lang="en-US" dirty="0"/>
              <a:t>Studied Communications Technology at the Technical University from 1937. </a:t>
            </a:r>
          </a:p>
          <a:p>
            <a:pPr marL="0" indent="0">
              <a:buNone/>
            </a:pPr>
            <a:r>
              <a:rPr lang="en-US" dirty="0"/>
              <a:t>He built one of the first fully </a:t>
            </a:r>
            <a:r>
              <a:rPr lang="en-US" dirty="0" err="1"/>
              <a:t>transistorised</a:t>
            </a:r>
            <a:r>
              <a:rPr lang="en-US" dirty="0"/>
              <a:t> computers, called ‘</a:t>
            </a:r>
            <a:r>
              <a:rPr lang="en-US" dirty="0" err="1"/>
              <a:t>Mailüfterl</a:t>
            </a:r>
            <a:r>
              <a:rPr lang="en-US" dirty="0"/>
              <a:t>’.</a:t>
            </a:r>
            <a:endParaRPr lang="de-AT" dirty="0"/>
          </a:p>
        </p:txBody>
      </p:sp>
      <p:sp>
        <p:nvSpPr>
          <p:cNvPr id="5" name="Textplatzhalter 4">
            <a:extLst>
              <a:ext uri="{FF2B5EF4-FFF2-40B4-BE49-F238E27FC236}">
                <a16:creationId xmlns:a16="http://schemas.microsoft.com/office/drawing/2014/main" id="{6AFF6DEA-B5D6-49A8-957F-1CE1DE8FD60A}"/>
              </a:ext>
            </a:extLst>
          </p:cNvPr>
          <p:cNvSpPr>
            <a:spLocks noGrp="1"/>
          </p:cNvSpPr>
          <p:nvPr>
            <p:ph type="body" sz="quarter" idx="20"/>
          </p:nvPr>
        </p:nvSpPr>
        <p:spPr/>
        <p:txBody>
          <a:bodyPr/>
          <a:lstStyle/>
          <a:p>
            <a:r>
              <a:rPr lang="de-AT" dirty="0"/>
              <a:t>© tu </a:t>
            </a:r>
            <a:r>
              <a:rPr lang="de-AT" dirty="0" err="1"/>
              <a:t>wien</a:t>
            </a:r>
            <a:endParaRPr lang="de-AT" dirty="0"/>
          </a:p>
        </p:txBody>
      </p:sp>
      <p:sp>
        <p:nvSpPr>
          <p:cNvPr id="6" name="Fußzeilenplatzhalter 5">
            <a:extLst>
              <a:ext uri="{FF2B5EF4-FFF2-40B4-BE49-F238E27FC236}">
                <a16:creationId xmlns:a16="http://schemas.microsoft.com/office/drawing/2014/main" id="{07C4C7DD-C3A4-4343-A57B-320D3892A66A}"/>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BA83A0B4-8DDD-430D-BBC4-67C538BA1A45}"/>
              </a:ext>
            </a:extLst>
          </p:cNvPr>
          <p:cNvSpPr>
            <a:spLocks noGrp="1"/>
          </p:cNvSpPr>
          <p:nvPr>
            <p:ph type="sldNum" sz="quarter" idx="15"/>
          </p:nvPr>
        </p:nvSpPr>
        <p:spPr/>
        <p:txBody>
          <a:bodyPr/>
          <a:lstStyle/>
          <a:p>
            <a:fld id="{418F7AD7-DC47-44A0-A9D7-F1C17BFD6F09}" type="slidenum">
              <a:rPr lang="de-AT" smtClean="0"/>
              <a:pPr/>
              <a:t>74</a:t>
            </a:fld>
            <a:endParaRPr lang="de-AT" dirty="0"/>
          </a:p>
        </p:txBody>
      </p:sp>
      <p:pic>
        <p:nvPicPr>
          <p:cNvPr id="13" name="Bildplatzhalter 12" descr="Porträt Heinz Zemanek">
            <a:extLst>
              <a:ext uri="{FF2B5EF4-FFF2-40B4-BE49-F238E27FC236}">
                <a16:creationId xmlns:a16="http://schemas.microsoft.com/office/drawing/2014/main" id="{9C65DB45-B157-408B-8D6E-0EE7C1624E6F}"/>
              </a:ext>
            </a:extLst>
          </p:cNvPr>
          <p:cNvPicPr>
            <a:picLocks noGrp="1"/>
          </p:cNvPicPr>
          <p:nvPr>
            <p:ph type="pic" sz="quarter" idx="12"/>
          </p:nvPr>
        </p:nvPicPr>
        <p:blipFill rotWithShape="1">
          <a:blip r:embed="rId2" cstate="screen">
            <a:extLst>
              <a:ext uri="{28A0092B-C50C-407E-A947-70E740481C1C}">
                <a14:useLocalDpi xmlns:a14="http://schemas.microsoft.com/office/drawing/2010/main"/>
              </a:ext>
            </a:extLst>
          </a:blip>
          <a:srcRect r="14" b="325"/>
          <a:stretch/>
        </p:blipFill>
        <p:spPr>
          <a:xfrm>
            <a:off x="6419851" y="466726"/>
            <a:ext cx="5292000" cy="5257800"/>
          </a:xfrm>
        </p:spPr>
      </p:pic>
    </p:spTree>
    <p:extLst>
      <p:ext uri="{BB962C8B-B14F-4D97-AF65-F5344CB8AC3E}">
        <p14:creationId xmlns:p14="http://schemas.microsoft.com/office/powerpoint/2010/main" val="1509034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313A9-4D31-43E5-B21C-B88363D70F1D}"/>
              </a:ext>
            </a:extLst>
          </p:cNvPr>
          <p:cNvSpPr>
            <a:spLocks noGrp="1"/>
          </p:cNvSpPr>
          <p:nvPr>
            <p:ph type="title"/>
          </p:nvPr>
        </p:nvSpPr>
        <p:spPr/>
        <p:txBody>
          <a:bodyPr/>
          <a:lstStyle/>
          <a:p>
            <a:r>
              <a:rPr lang="de-AT" dirty="0"/>
              <a:t>Franz Viehböck</a:t>
            </a:r>
          </a:p>
        </p:txBody>
      </p:sp>
      <p:sp>
        <p:nvSpPr>
          <p:cNvPr id="3" name="Textplatzhalter 2">
            <a:extLst>
              <a:ext uri="{FF2B5EF4-FFF2-40B4-BE49-F238E27FC236}">
                <a16:creationId xmlns:a16="http://schemas.microsoft.com/office/drawing/2014/main" id="{FFBD3D0F-6059-490C-9732-73E3EAF04861}"/>
              </a:ext>
            </a:extLst>
          </p:cNvPr>
          <p:cNvSpPr>
            <a:spLocks noGrp="1"/>
          </p:cNvSpPr>
          <p:nvPr>
            <p:ph type="body" sz="quarter" idx="11"/>
          </p:nvPr>
        </p:nvSpPr>
        <p:spPr/>
        <p:txBody>
          <a:bodyPr/>
          <a:lstStyle/>
          <a:p>
            <a:pPr marL="0" indent="0">
              <a:buNone/>
            </a:pPr>
            <a:r>
              <a:rPr lang="en-US" dirty="0"/>
              <a:t>Graduated from TUW with a degree in Electrical Engineering, first (and so far the only) Austrian astronaut. </a:t>
            </a:r>
          </a:p>
          <a:p>
            <a:pPr marL="0" indent="0">
              <a:buNone/>
            </a:pPr>
            <a:r>
              <a:rPr lang="en-US" dirty="0"/>
              <a:t>Currently on the Board of </a:t>
            </a:r>
            <a:r>
              <a:rPr lang="en-US" dirty="0" err="1"/>
              <a:t>Berndorf</a:t>
            </a:r>
            <a:r>
              <a:rPr lang="en-US" dirty="0"/>
              <a:t> AG.</a:t>
            </a:r>
            <a:endParaRPr lang="de-AT" dirty="0"/>
          </a:p>
          <a:p>
            <a:pPr marL="0" indent="0">
              <a:buNone/>
            </a:pPr>
            <a:endParaRPr lang="de-AT" dirty="0"/>
          </a:p>
        </p:txBody>
      </p:sp>
      <p:sp>
        <p:nvSpPr>
          <p:cNvPr id="5" name="Textplatzhalter 4">
            <a:extLst>
              <a:ext uri="{FF2B5EF4-FFF2-40B4-BE49-F238E27FC236}">
                <a16:creationId xmlns:a16="http://schemas.microsoft.com/office/drawing/2014/main" id="{96AE9801-BDD9-406D-9F5E-57491138CCF0}"/>
              </a:ext>
            </a:extLst>
          </p:cNvPr>
          <p:cNvSpPr>
            <a:spLocks noGrp="1"/>
          </p:cNvSpPr>
          <p:nvPr>
            <p:ph type="body" sz="quarter" idx="20"/>
          </p:nvPr>
        </p:nvSpPr>
        <p:spPr/>
        <p:txBody>
          <a:bodyPr/>
          <a:lstStyle/>
          <a:p>
            <a:r>
              <a:rPr lang="de-AT" dirty="0"/>
              <a:t>© franz </a:t>
            </a:r>
            <a:r>
              <a:rPr lang="de-AT" dirty="0" err="1"/>
              <a:t>viehböck</a:t>
            </a:r>
            <a:endParaRPr lang="de-AT" dirty="0"/>
          </a:p>
        </p:txBody>
      </p:sp>
      <p:sp>
        <p:nvSpPr>
          <p:cNvPr id="6" name="Fußzeilenplatzhalter 5">
            <a:extLst>
              <a:ext uri="{FF2B5EF4-FFF2-40B4-BE49-F238E27FC236}">
                <a16:creationId xmlns:a16="http://schemas.microsoft.com/office/drawing/2014/main" id="{F3806ABD-1F88-4814-BF63-F33EA7326D77}"/>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207DD53F-EE02-47D7-A50F-3388A935FE2A}"/>
              </a:ext>
            </a:extLst>
          </p:cNvPr>
          <p:cNvSpPr>
            <a:spLocks noGrp="1"/>
          </p:cNvSpPr>
          <p:nvPr>
            <p:ph type="sldNum" sz="quarter" idx="15"/>
          </p:nvPr>
        </p:nvSpPr>
        <p:spPr/>
        <p:txBody>
          <a:bodyPr/>
          <a:lstStyle/>
          <a:p>
            <a:fld id="{418F7AD7-DC47-44A0-A9D7-F1C17BFD6F09}" type="slidenum">
              <a:rPr lang="de-AT" smtClean="0"/>
              <a:pPr/>
              <a:t>75</a:t>
            </a:fld>
            <a:endParaRPr lang="de-AT" dirty="0"/>
          </a:p>
        </p:txBody>
      </p:sp>
      <p:pic>
        <p:nvPicPr>
          <p:cNvPr id="13" name="Bildplatzhalter 12" descr="Porträt Franz Viehböck">
            <a:extLst>
              <a:ext uri="{FF2B5EF4-FFF2-40B4-BE49-F238E27FC236}">
                <a16:creationId xmlns:a16="http://schemas.microsoft.com/office/drawing/2014/main" id="{1D3E580A-8285-4F55-9CA0-26E3BDBC2D7F}"/>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t="-2506"/>
          <a:stretch/>
        </p:blipFill>
        <p:spPr>
          <a:xfrm>
            <a:off x="6419850" y="466725"/>
            <a:ext cx="5292725" cy="5257800"/>
          </a:xfrm>
        </p:spPr>
      </p:pic>
    </p:spTree>
    <p:extLst>
      <p:ext uri="{BB962C8B-B14F-4D97-AF65-F5344CB8AC3E}">
        <p14:creationId xmlns:p14="http://schemas.microsoft.com/office/powerpoint/2010/main" val="632764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F758B-FAAA-4CD3-98B4-B3D429F2DD3B}"/>
              </a:ext>
            </a:extLst>
          </p:cNvPr>
          <p:cNvSpPr>
            <a:spLocks noGrp="1"/>
          </p:cNvSpPr>
          <p:nvPr>
            <p:ph type="title"/>
          </p:nvPr>
        </p:nvSpPr>
        <p:spPr/>
        <p:txBody>
          <a:bodyPr/>
          <a:lstStyle/>
          <a:p>
            <a:r>
              <a:rPr lang="de-AT" dirty="0"/>
              <a:t>Judith Engel</a:t>
            </a:r>
          </a:p>
        </p:txBody>
      </p:sp>
      <p:sp>
        <p:nvSpPr>
          <p:cNvPr id="3" name="Textplatzhalter 2">
            <a:extLst>
              <a:ext uri="{FF2B5EF4-FFF2-40B4-BE49-F238E27FC236}">
                <a16:creationId xmlns:a16="http://schemas.microsoft.com/office/drawing/2014/main" id="{B244A5E0-B0E1-4AAD-9101-37C2BD81C56C}"/>
              </a:ext>
            </a:extLst>
          </p:cNvPr>
          <p:cNvSpPr>
            <a:spLocks noGrp="1"/>
          </p:cNvSpPr>
          <p:nvPr>
            <p:ph type="body" sz="quarter" idx="11"/>
          </p:nvPr>
        </p:nvSpPr>
        <p:spPr/>
        <p:txBody>
          <a:bodyPr/>
          <a:lstStyle/>
          <a:p>
            <a:pPr marL="0" indent="0">
              <a:buNone/>
            </a:pPr>
            <a:r>
              <a:rPr lang="en-US" dirty="0"/>
              <a:t>Studied Civil Engineering at TUW. </a:t>
            </a:r>
            <a:endParaRPr lang="de-AT" dirty="0"/>
          </a:p>
          <a:p>
            <a:pPr marL="0" indent="0">
              <a:buNone/>
            </a:pPr>
            <a:r>
              <a:rPr lang="en-US" dirty="0"/>
              <a:t>Project leader in the construction of Vienna’s Central Railway Station. Head of ÖBB </a:t>
            </a:r>
            <a:r>
              <a:rPr lang="en-US" dirty="0" err="1"/>
              <a:t>Infrastruktur</a:t>
            </a:r>
            <a:r>
              <a:rPr lang="en-US" dirty="0"/>
              <a:t> AG from 2022.</a:t>
            </a:r>
            <a:endParaRPr lang="de-AT" dirty="0"/>
          </a:p>
          <a:p>
            <a:pPr marL="0" indent="0">
              <a:buNone/>
            </a:pPr>
            <a:endParaRPr lang="de-AT" dirty="0"/>
          </a:p>
        </p:txBody>
      </p:sp>
      <p:sp>
        <p:nvSpPr>
          <p:cNvPr id="5" name="Textplatzhalter 4">
            <a:extLst>
              <a:ext uri="{FF2B5EF4-FFF2-40B4-BE49-F238E27FC236}">
                <a16:creationId xmlns:a16="http://schemas.microsoft.com/office/drawing/2014/main" id="{CADA873E-0DD7-49E5-8B13-BE5495067B8F}"/>
              </a:ext>
            </a:extLst>
          </p:cNvPr>
          <p:cNvSpPr>
            <a:spLocks noGrp="1"/>
          </p:cNvSpPr>
          <p:nvPr>
            <p:ph type="body" sz="quarter" idx="20"/>
          </p:nvPr>
        </p:nvSpPr>
        <p:spPr/>
        <p:txBody>
          <a:bodyPr/>
          <a:lstStyle/>
          <a:p>
            <a:r>
              <a:rPr lang="de-AT" dirty="0"/>
              <a:t>© Matthias Heisler |goemb.at </a:t>
            </a:r>
          </a:p>
        </p:txBody>
      </p:sp>
      <p:sp>
        <p:nvSpPr>
          <p:cNvPr id="6" name="Fußzeilenplatzhalter 5">
            <a:extLst>
              <a:ext uri="{FF2B5EF4-FFF2-40B4-BE49-F238E27FC236}">
                <a16:creationId xmlns:a16="http://schemas.microsoft.com/office/drawing/2014/main" id="{6570E51D-A1EA-460F-A79A-24B59A590250}"/>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7" name="Foliennummernplatzhalter 6">
            <a:extLst>
              <a:ext uri="{FF2B5EF4-FFF2-40B4-BE49-F238E27FC236}">
                <a16:creationId xmlns:a16="http://schemas.microsoft.com/office/drawing/2014/main" id="{EF787217-2683-4DB4-A79E-7BD48B9EA706}"/>
              </a:ext>
            </a:extLst>
          </p:cNvPr>
          <p:cNvSpPr>
            <a:spLocks noGrp="1"/>
          </p:cNvSpPr>
          <p:nvPr>
            <p:ph type="sldNum" sz="quarter" idx="15"/>
          </p:nvPr>
        </p:nvSpPr>
        <p:spPr/>
        <p:txBody>
          <a:bodyPr/>
          <a:lstStyle/>
          <a:p>
            <a:fld id="{418F7AD7-DC47-44A0-A9D7-F1C17BFD6F09}" type="slidenum">
              <a:rPr lang="de-AT" smtClean="0"/>
              <a:pPr/>
              <a:t>76</a:t>
            </a:fld>
            <a:endParaRPr lang="de-AT" dirty="0"/>
          </a:p>
        </p:txBody>
      </p:sp>
      <p:pic>
        <p:nvPicPr>
          <p:cNvPr id="13" name="Bildplatzhalter 12" descr="Porträt Judith Engel">
            <a:extLst>
              <a:ext uri="{FF2B5EF4-FFF2-40B4-BE49-F238E27FC236}">
                <a16:creationId xmlns:a16="http://schemas.microsoft.com/office/drawing/2014/main" id="{A2774150-03AD-4948-A9C2-6A59DE16727C}"/>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6419850" y="466725"/>
            <a:ext cx="5292725" cy="5257800"/>
          </a:xfrm>
        </p:spPr>
      </p:pic>
    </p:spTree>
    <p:extLst>
      <p:ext uri="{BB962C8B-B14F-4D97-AF65-F5344CB8AC3E}">
        <p14:creationId xmlns:p14="http://schemas.microsoft.com/office/powerpoint/2010/main" val="1064905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06881-A21C-4558-84C1-C70D57270BB6}"/>
              </a:ext>
            </a:extLst>
          </p:cNvPr>
          <p:cNvSpPr>
            <a:spLocks noGrp="1"/>
          </p:cNvSpPr>
          <p:nvPr>
            <p:ph type="title"/>
          </p:nvPr>
        </p:nvSpPr>
        <p:spPr/>
        <p:txBody>
          <a:bodyPr/>
          <a:lstStyle/>
          <a:p>
            <a:r>
              <a:rPr lang="de-AT" dirty="0"/>
              <a:t>Barbara Oberhauser</a:t>
            </a:r>
          </a:p>
        </p:txBody>
      </p:sp>
      <p:sp>
        <p:nvSpPr>
          <p:cNvPr id="3" name="Textplatzhalter 2">
            <a:extLst>
              <a:ext uri="{FF2B5EF4-FFF2-40B4-BE49-F238E27FC236}">
                <a16:creationId xmlns:a16="http://schemas.microsoft.com/office/drawing/2014/main" id="{F28C6CA2-4F32-456D-A16B-20C7D483BA66}"/>
              </a:ext>
            </a:extLst>
          </p:cNvPr>
          <p:cNvSpPr>
            <a:spLocks noGrp="1"/>
          </p:cNvSpPr>
          <p:nvPr>
            <p:ph type="body" sz="quarter" idx="11"/>
          </p:nvPr>
        </p:nvSpPr>
        <p:spPr>
          <a:xfrm>
            <a:off x="1308100" y="1549400"/>
            <a:ext cx="4068131" cy="4346575"/>
          </a:xfrm>
        </p:spPr>
        <p:txBody>
          <a:bodyPr/>
          <a:lstStyle/>
          <a:p>
            <a:pPr marL="0" indent="0">
              <a:buNone/>
            </a:pPr>
            <a:r>
              <a:rPr lang="de-AT" dirty="0" err="1"/>
              <a:t>Studied</a:t>
            </a:r>
            <a:r>
              <a:rPr lang="de-AT" dirty="0"/>
              <a:t> Technical Chemistry at TUW</a:t>
            </a:r>
            <a:r>
              <a:rPr lang="de-DE" dirty="0"/>
              <a:t>. </a:t>
            </a:r>
          </a:p>
          <a:p>
            <a:pPr marL="0" indent="0">
              <a:buNone/>
            </a:pPr>
            <a:r>
              <a:rPr lang="en-US" dirty="0"/>
              <a:t>Senior Vice President and Head HSEF, NAYARA Energy</a:t>
            </a:r>
            <a:endParaRPr lang="de-AT" dirty="0"/>
          </a:p>
        </p:txBody>
      </p:sp>
      <p:sp>
        <p:nvSpPr>
          <p:cNvPr id="5" name="Textplatzhalter 4">
            <a:extLst>
              <a:ext uri="{FF2B5EF4-FFF2-40B4-BE49-F238E27FC236}">
                <a16:creationId xmlns:a16="http://schemas.microsoft.com/office/drawing/2014/main" id="{3236CE4B-B8C2-40E5-AD0F-B0C6949ACF4C}"/>
              </a:ext>
            </a:extLst>
          </p:cNvPr>
          <p:cNvSpPr>
            <a:spLocks noGrp="1"/>
          </p:cNvSpPr>
          <p:nvPr>
            <p:ph type="body" sz="quarter" idx="20"/>
          </p:nvPr>
        </p:nvSpPr>
        <p:spPr/>
        <p:txBody>
          <a:bodyPr/>
          <a:lstStyle/>
          <a:p>
            <a:r>
              <a:rPr lang="de-AT" dirty="0"/>
              <a:t>© </a:t>
            </a:r>
            <a:r>
              <a:rPr lang="de-AT" dirty="0" err="1"/>
              <a:t>omv</a:t>
            </a:r>
            <a:r>
              <a:rPr lang="de-AT" dirty="0"/>
              <a:t> </a:t>
            </a:r>
            <a:r>
              <a:rPr lang="de-AT" dirty="0" err="1"/>
              <a:t>ag</a:t>
            </a:r>
            <a:endParaRPr lang="de-AT" dirty="0"/>
          </a:p>
        </p:txBody>
      </p:sp>
      <p:sp>
        <p:nvSpPr>
          <p:cNvPr id="6" name="Fußzeilenplatzhalter 5">
            <a:extLst>
              <a:ext uri="{FF2B5EF4-FFF2-40B4-BE49-F238E27FC236}">
                <a16:creationId xmlns:a16="http://schemas.microsoft.com/office/drawing/2014/main" id="{8ECCCC67-3782-4919-B946-A57CC81E7913}"/>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DDD4FBFC-9FBA-4258-B6A2-91FBD9E09BC0}"/>
              </a:ext>
            </a:extLst>
          </p:cNvPr>
          <p:cNvSpPr>
            <a:spLocks noGrp="1"/>
          </p:cNvSpPr>
          <p:nvPr>
            <p:ph type="sldNum" sz="quarter" idx="15"/>
          </p:nvPr>
        </p:nvSpPr>
        <p:spPr/>
        <p:txBody>
          <a:bodyPr/>
          <a:lstStyle/>
          <a:p>
            <a:fld id="{418F7AD7-DC47-44A0-A9D7-F1C17BFD6F09}" type="slidenum">
              <a:rPr lang="de-AT" smtClean="0"/>
              <a:pPr/>
              <a:t>77</a:t>
            </a:fld>
            <a:endParaRPr lang="de-AT" dirty="0"/>
          </a:p>
        </p:txBody>
      </p:sp>
      <p:pic>
        <p:nvPicPr>
          <p:cNvPr id="13" name="Bildplatzhalter 12" descr="Porträt Barbara Oberhauser">
            <a:extLst>
              <a:ext uri="{FF2B5EF4-FFF2-40B4-BE49-F238E27FC236}">
                <a16:creationId xmlns:a16="http://schemas.microsoft.com/office/drawing/2014/main" id="{44B37DB8-5CF6-43E9-A40A-8D992DDADD62}"/>
              </a:ext>
            </a:extLst>
          </p:cNvPr>
          <p:cNvPicPr>
            <a:picLocks noGrp="1"/>
          </p:cNvPicPr>
          <p:nvPr>
            <p:ph type="pic" sz="quarter" idx="12"/>
          </p:nvPr>
        </p:nvPicPr>
        <p:blipFill rotWithShape="1">
          <a:blip r:embed="rId2" cstate="screen">
            <a:extLst>
              <a:ext uri="{28A0092B-C50C-407E-A947-70E740481C1C}">
                <a14:useLocalDpi xmlns:a14="http://schemas.microsoft.com/office/drawing/2010/main"/>
              </a:ext>
            </a:extLst>
          </a:blip>
          <a:srcRect r="541"/>
          <a:stretch/>
        </p:blipFill>
        <p:spPr>
          <a:xfrm>
            <a:off x="6419849" y="466725"/>
            <a:ext cx="5292000" cy="5257800"/>
          </a:xfrm>
        </p:spPr>
      </p:pic>
    </p:spTree>
    <p:extLst>
      <p:ext uri="{BB962C8B-B14F-4D97-AF65-F5344CB8AC3E}">
        <p14:creationId xmlns:p14="http://schemas.microsoft.com/office/powerpoint/2010/main" val="3737420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7A7A5-1DEC-4E0A-A8E8-62BEDDC29BA1}"/>
              </a:ext>
            </a:extLst>
          </p:cNvPr>
          <p:cNvSpPr>
            <a:spLocks noGrp="1"/>
          </p:cNvSpPr>
          <p:nvPr>
            <p:ph type="title"/>
          </p:nvPr>
        </p:nvSpPr>
        <p:spPr/>
        <p:txBody>
          <a:bodyPr/>
          <a:lstStyle/>
          <a:p>
            <a:r>
              <a:rPr lang="de-AT" dirty="0"/>
              <a:t>Susanna </a:t>
            </a:r>
            <a:r>
              <a:rPr lang="de-AT" dirty="0" err="1"/>
              <a:t>Zapreva</a:t>
            </a:r>
            <a:endParaRPr lang="de-AT" dirty="0"/>
          </a:p>
        </p:txBody>
      </p:sp>
      <p:sp>
        <p:nvSpPr>
          <p:cNvPr id="3" name="Textplatzhalter 2">
            <a:extLst>
              <a:ext uri="{FF2B5EF4-FFF2-40B4-BE49-F238E27FC236}">
                <a16:creationId xmlns:a16="http://schemas.microsoft.com/office/drawing/2014/main" id="{D5EE869F-AC40-4D09-89AE-FB6BB0D50BCE}"/>
              </a:ext>
            </a:extLst>
          </p:cNvPr>
          <p:cNvSpPr>
            <a:spLocks noGrp="1"/>
          </p:cNvSpPr>
          <p:nvPr>
            <p:ph type="body" sz="quarter" idx="11"/>
          </p:nvPr>
        </p:nvSpPr>
        <p:spPr/>
        <p:txBody>
          <a:bodyPr/>
          <a:lstStyle/>
          <a:p>
            <a:pPr marL="0" indent="0">
              <a:buNone/>
            </a:pPr>
            <a:r>
              <a:rPr lang="en-US" dirty="0"/>
              <a:t>Graduated in Electrical Engineering at TU Wien. </a:t>
            </a:r>
          </a:p>
          <a:p>
            <a:pPr marL="0" indent="0">
              <a:buNone/>
            </a:pPr>
            <a:r>
              <a:rPr lang="en-US" dirty="0"/>
              <a:t>She is currently CEO of </a:t>
            </a:r>
            <a:r>
              <a:rPr lang="en-US" dirty="0" err="1"/>
              <a:t>enercity</a:t>
            </a:r>
            <a:r>
              <a:rPr lang="en-US" dirty="0"/>
              <a:t> AG</a:t>
            </a:r>
            <a:r>
              <a:rPr lang="de-DE" dirty="0"/>
              <a:t>.</a:t>
            </a:r>
            <a:endParaRPr lang="de-AT" dirty="0"/>
          </a:p>
        </p:txBody>
      </p:sp>
      <p:sp>
        <p:nvSpPr>
          <p:cNvPr id="5" name="Textplatzhalter 4">
            <a:extLst>
              <a:ext uri="{FF2B5EF4-FFF2-40B4-BE49-F238E27FC236}">
                <a16:creationId xmlns:a16="http://schemas.microsoft.com/office/drawing/2014/main" id="{F1846745-7EC4-4334-AC09-1C5623FB63DA}"/>
              </a:ext>
            </a:extLst>
          </p:cNvPr>
          <p:cNvSpPr>
            <a:spLocks noGrp="1"/>
          </p:cNvSpPr>
          <p:nvPr>
            <p:ph type="body" sz="quarter" idx="20"/>
          </p:nvPr>
        </p:nvSpPr>
        <p:spPr/>
        <p:txBody>
          <a:bodyPr/>
          <a:lstStyle/>
          <a:p>
            <a:r>
              <a:rPr lang="de-AT" dirty="0"/>
              <a:t>© </a:t>
            </a:r>
            <a:r>
              <a:rPr lang="de-AT" dirty="0" err="1"/>
              <a:t>wien</a:t>
            </a:r>
            <a:r>
              <a:rPr lang="de-AT" dirty="0"/>
              <a:t> </a:t>
            </a:r>
            <a:r>
              <a:rPr lang="de-AT" dirty="0" err="1"/>
              <a:t>energie</a:t>
            </a:r>
            <a:r>
              <a:rPr lang="de-AT" dirty="0"/>
              <a:t>/</a:t>
            </a:r>
            <a:r>
              <a:rPr lang="de-AT" dirty="0" err="1"/>
              <a:t>ian</a:t>
            </a:r>
            <a:r>
              <a:rPr lang="de-AT" dirty="0"/>
              <a:t> </a:t>
            </a:r>
            <a:r>
              <a:rPr lang="de-AT" dirty="0" err="1"/>
              <a:t>ehm</a:t>
            </a:r>
            <a:endParaRPr lang="de-AT" dirty="0"/>
          </a:p>
        </p:txBody>
      </p:sp>
      <p:sp>
        <p:nvSpPr>
          <p:cNvPr id="6" name="Fußzeilenplatzhalter 5">
            <a:extLst>
              <a:ext uri="{FF2B5EF4-FFF2-40B4-BE49-F238E27FC236}">
                <a16:creationId xmlns:a16="http://schemas.microsoft.com/office/drawing/2014/main" id="{D26AA349-55AC-47D0-965B-34D0ED4B917B}"/>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94C23C68-52DB-480F-94CA-E20C90CB57C9}"/>
              </a:ext>
            </a:extLst>
          </p:cNvPr>
          <p:cNvSpPr>
            <a:spLocks noGrp="1"/>
          </p:cNvSpPr>
          <p:nvPr>
            <p:ph type="sldNum" sz="quarter" idx="15"/>
          </p:nvPr>
        </p:nvSpPr>
        <p:spPr/>
        <p:txBody>
          <a:bodyPr/>
          <a:lstStyle/>
          <a:p>
            <a:fld id="{418F7AD7-DC47-44A0-A9D7-F1C17BFD6F09}" type="slidenum">
              <a:rPr lang="de-AT" smtClean="0"/>
              <a:pPr/>
              <a:t>78</a:t>
            </a:fld>
            <a:endParaRPr lang="de-AT" dirty="0"/>
          </a:p>
        </p:txBody>
      </p:sp>
      <p:pic>
        <p:nvPicPr>
          <p:cNvPr id="10" name="Bildplatzhalter 9" descr="Porträt Susanna Zapreva">
            <a:extLst>
              <a:ext uri="{FF2B5EF4-FFF2-40B4-BE49-F238E27FC236}">
                <a16:creationId xmlns:a16="http://schemas.microsoft.com/office/drawing/2014/main" id="{ED0A4139-CE71-4D6F-96CE-76F039DD631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62062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6DB26-3639-40CA-98BC-AA1655A8A4A1}"/>
              </a:ext>
            </a:extLst>
          </p:cNvPr>
          <p:cNvSpPr>
            <a:spLocks noGrp="1"/>
          </p:cNvSpPr>
          <p:nvPr>
            <p:ph type="title"/>
          </p:nvPr>
        </p:nvSpPr>
        <p:spPr/>
        <p:txBody>
          <a:bodyPr/>
          <a:lstStyle/>
          <a:p>
            <a:r>
              <a:rPr lang="de-AT" dirty="0"/>
              <a:t>Anna Kiesenhofer</a:t>
            </a:r>
          </a:p>
        </p:txBody>
      </p:sp>
      <p:sp>
        <p:nvSpPr>
          <p:cNvPr id="3" name="Textplatzhalter 2">
            <a:extLst>
              <a:ext uri="{FF2B5EF4-FFF2-40B4-BE49-F238E27FC236}">
                <a16:creationId xmlns:a16="http://schemas.microsoft.com/office/drawing/2014/main" id="{D4801450-F60E-4414-A765-00A23CDE281D}"/>
              </a:ext>
            </a:extLst>
          </p:cNvPr>
          <p:cNvSpPr>
            <a:spLocks noGrp="1"/>
          </p:cNvSpPr>
          <p:nvPr>
            <p:ph type="body" sz="quarter" idx="11"/>
          </p:nvPr>
        </p:nvSpPr>
        <p:spPr>
          <a:xfrm>
            <a:off x="1308101" y="1549400"/>
            <a:ext cx="4583936" cy="4346575"/>
          </a:xfrm>
        </p:spPr>
        <p:txBody>
          <a:bodyPr/>
          <a:lstStyle/>
          <a:p>
            <a:pPr marL="0" indent="0">
              <a:buNone/>
            </a:pPr>
            <a:r>
              <a:rPr lang="en-US" dirty="0"/>
              <a:t>Studied mathematics and physics at TU Wien. </a:t>
            </a:r>
          </a:p>
          <a:p>
            <a:pPr marL="0" indent="0">
              <a:buNone/>
            </a:pPr>
            <a:r>
              <a:rPr lang="en-US" dirty="0"/>
              <a:t>She became famous for her victory in the road race at the Olympic Games in Tokyo 2021.</a:t>
            </a:r>
            <a:endParaRPr lang="de-AT" dirty="0"/>
          </a:p>
          <a:p>
            <a:pPr marL="0" indent="0">
              <a:buNone/>
            </a:pPr>
            <a:endParaRPr lang="de-AT" dirty="0"/>
          </a:p>
        </p:txBody>
      </p:sp>
      <p:sp>
        <p:nvSpPr>
          <p:cNvPr id="5" name="Textplatzhalter 4">
            <a:extLst>
              <a:ext uri="{FF2B5EF4-FFF2-40B4-BE49-F238E27FC236}">
                <a16:creationId xmlns:a16="http://schemas.microsoft.com/office/drawing/2014/main" id="{CA411D84-43CB-48F3-BB3F-E7EC0B0A8FA7}"/>
              </a:ext>
            </a:extLst>
          </p:cNvPr>
          <p:cNvSpPr>
            <a:spLocks noGrp="1"/>
          </p:cNvSpPr>
          <p:nvPr>
            <p:ph type="body" sz="quarter" idx="20"/>
          </p:nvPr>
        </p:nvSpPr>
        <p:spPr/>
        <p:txBody>
          <a:bodyPr/>
          <a:lstStyle/>
          <a:p>
            <a:r>
              <a:rPr lang="de-AT" dirty="0"/>
              <a:t>© </a:t>
            </a:r>
            <a:r>
              <a:rPr lang="de-AT" dirty="0" err="1"/>
              <a:t>anna</a:t>
            </a:r>
            <a:r>
              <a:rPr lang="de-AT" dirty="0"/>
              <a:t> </a:t>
            </a:r>
            <a:r>
              <a:rPr lang="de-AT" dirty="0" err="1"/>
              <a:t>kiesenhofer</a:t>
            </a:r>
            <a:endParaRPr lang="de-AT" dirty="0"/>
          </a:p>
        </p:txBody>
      </p:sp>
      <p:sp>
        <p:nvSpPr>
          <p:cNvPr id="6" name="Fußzeilenplatzhalter 5">
            <a:extLst>
              <a:ext uri="{FF2B5EF4-FFF2-40B4-BE49-F238E27FC236}">
                <a16:creationId xmlns:a16="http://schemas.microsoft.com/office/drawing/2014/main" id="{C5969244-3AC4-428E-8E1E-52C074EF7CE4}"/>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ECC48D9C-0049-4ECF-8EB0-97748A7324A5}"/>
              </a:ext>
            </a:extLst>
          </p:cNvPr>
          <p:cNvSpPr>
            <a:spLocks noGrp="1"/>
          </p:cNvSpPr>
          <p:nvPr>
            <p:ph type="sldNum" sz="quarter" idx="15"/>
          </p:nvPr>
        </p:nvSpPr>
        <p:spPr/>
        <p:txBody>
          <a:bodyPr/>
          <a:lstStyle/>
          <a:p>
            <a:fld id="{418F7AD7-DC47-44A0-A9D7-F1C17BFD6F09}" type="slidenum">
              <a:rPr lang="de-AT" smtClean="0"/>
              <a:pPr/>
              <a:t>79</a:t>
            </a:fld>
            <a:endParaRPr lang="de-AT" dirty="0"/>
          </a:p>
        </p:txBody>
      </p:sp>
      <p:pic>
        <p:nvPicPr>
          <p:cNvPr id="13" name="Bildplatzhalter 12" descr="Porträt Anna Kiesenhofer">
            <a:extLst>
              <a:ext uri="{FF2B5EF4-FFF2-40B4-BE49-F238E27FC236}">
                <a16:creationId xmlns:a16="http://schemas.microsoft.com/office/drawing/2014/main" id="{60773CB5-892B-4DA0-B65C-1DA41BB0ED0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t="-33"/>
          <a:stretch/>
        </p:blipFill>
        <p:spPr>
          <a:xfrm>
            <a:off x="6419850" y="466725"/>
            <a:ext cx="5292725" cy="5257800"/>
          </a:xfrm>
        </p:spPr>
      </p:pic>
    </p:spTree>
    <p:extLst>
      <p:ext uri="{BB962C8B-B14F-4D97-AF65-F5344CB8AC3E}">
        <p14:creationId xmlns:p14="http://schemas.microsoft.com/office/powerpoint/2010/main" val="213465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175E1-3187-4B39-9C37-973CC7C15B29}"/>
              </a:ext>
            </a:extLst>
          </p:cNvPr>
          <p:cNvSpPr>
            <a:spLocks noGrp="1"/>
          </p:cNvSpPr>
          <p:nvPr>
            <p:ph type="title"/>
          </p:nvPr>
        </p:nvSpPr>
        <p:spPr/>
        <p:txBody>
          <a:bodyPr/>
          <a:lstStyle/>
          <a:p>
            <a:r>
              <a:rPr lang="de-AT" dirty="0"/>
              <a:t>Research </a:t>
            </a:r>
            <a:r>
              <a:rPr lang="de-AT" dirty="0" err="1"/>
              <a:t>Focal</a:t>
            </a:r>
            <a:r>
              <a:rPr lang="de-AT" dirty="0"/>
              <a:t> Areas</a:t>
            </a:r>
            <a:r>
              <a:rPr lang="de-AT" sz="2800" dirty="0"/>
              <a:t> </a:t>
            </a:r>
            <a:endParaRPr lang="de-AT" sz="2800" b="0" dirty="0"/>
          </a:p>
        </p:txBody>
      </p:sp>
      <p:sp>
        <p:nvSpPr>
          <p:cNvPr id="3" name="Inhaltsplatzhalter 2">
            <a:extLst>
              <a:ext uri="{FF2B5EF4-FFF2-40B4-BE49-F238E27FC236}">
                <a16:creationId xmlns:a16="http://schemas.microsoft.com/office/drawing/2014/main" id="{298B57DF-464D-478E-A0CC-084C1487508C}"/>
              </a:ext>
            </a:extLst>
          </p:cNvPr>
          <p:cNvSpPr>
            <a:spLocks noGrp="1"/>
          </p:cNvSpPr>
          <p:nvPr>
            <p:ph idx="1"/>
          </p:nvPr>
        </p:nvSpPr>
        <p:spPr/>
        <p:txBody>
          <a:bodyPr/>
          <a:lstStyle/>
          <a:p>
            <a:pPr marL="0" indent="0">
              <a:buNone/>
            </a:pPr>
            <a:r>
              <a:rPr lang="en-US" dirty="0"/>
              <a:t>Research at TU Wien is focused on five key areas. These five pillars represent the strengths and skills of TU Wien going back many years, and they strengthen its profile in international competition. Within these key areas, work is carried out on an interdisciplinary basis and the research spectrum is constantly being developed. </a:t>
            </a:r>
          </a:p>
          <a:p>
            <a:pPr marL="0" indent="0">
              <a:buNone/>
            </a:pPr>
            <a:endParaRPr lang="de-DE" dirty="0"/>
          </a:p>
          <a:p>
            <a:r>
              <a:rPr lang="en-US" dirty="0"/>
              <a:t>Computational Science and Engineering </a:t>
            </a:r>
          </a:p>
          <a:p>
            <a:r>
              <a:rPr lang="en-US" dirty="0"/>
              <a:t>Quantum Physics and Quantum Technologies </a:t>
            </a:r>
          </a:p>
          <a:p>
            <a:r>
              <a:rPr lang="en-US" dirty="0"/>
              <a:t>Materials and Matter</a:t>
            </a:r>
          </a:p>
          <a:p>
            <a:r>
              <a:rPr lang="en-US" dirty="0"/>
              <a:t>Information and Communication Technology</a:t>
            </a:r>
          </a:p>
          <a:p>
            <a:r>
              <a:rPr lang="en-US" dirty="0"/>
              <a:t>Energy and Environment </a:t>
            </a:r>
          </a:p>
          <a:p>
            <a:r>
              <a:rPr lang="en-US" dirty="0"/>
              <a:t>Additional Fields of Research</a:t>
            </a:r>
            <a:endParaRPr lang="de-AT" dirty="0"/>
          </a:p>
          <a:p>
            <a:pPr marL="0" indent="0">
              <a:buNone/>
            </a:pPr>
            <a:r>
              <a:rPr lang="de-DE" dirty="0"/>
              <a:t> </a:t>
            </a:r>
            <a:endParaRPr lang="de-AT" dirty="0"/>
          </a:p>
        </p:txBody>
      </p:sp>
      <p:sp>
        <p:nvSpPr>
          <p:cNvPr id="5" name="Fußzeilenplatzhalter 4">
            <a:extLst>
              <a:ext uri="{FF2B5EF4-FFF2-40B4-BE49-F238E27FC236}">
                <a16:creationId xmlns:a16="http://schemas.microsoft.com/office/drawing/2014/main" id="{E9BB2970-914F-4D69-B108-0C581192FF25}"/>
              </a:ext>
            </a:extLst>
          </p:cNvPr>
          <p:cNvSpPr>
            <a:spLocks noGrp="1"/>
          </p:cNvSpPr>
          <p:nvPr>
            <p:ph type="ftr" sz="quarter" idx="14"/>
          </p:nvPr>
        </p:nvSpPr>
        <p:spPr/>
        <p:txBody>
          <a:bodyPr/>
          <a:lstStyle/>
          <a:p>
            <a:r>
              <a:rPr lang="en-US" dirty="0"/>
              <a:t>At a Glance | October 2023</a:t>
            </a:r>
            <a:endParaRPr lang="de-AT" dirty="0"/>
          </a:p>
        </p:txBody>
      </p:sp>
      <p:sp>
        <p:nvSpPr>
          <p:cNvPr id="6" name="Foliennummernplatzhalter 5">
            <a:extLst>
              <a:ext uri="{FF2B5EF4-FFF2-40B4-BE49-F238E27FC236}">
                <a16:creationId xmlns:a16="http://schemas.microsoft.com/office/drawing/2014/main" id="{C69A085F-FC23-4323-BFF0-B7C9500AE76F}"/>
              </a:ext>
            </a:extLst>
          </p:cNvPr>
          <p:cNvSpPr>
            <a:spLocks noGrp="1"/>
          </p:cNvSpPr>
          <p:nvPr>
            <p:ph type="sldNum" sz="quarter" idx="15"/>
          </p:nvPr>
        </p:nvSpPr>
        <p:spPr/>
        <p:txBody>
          <a:bodyPr/>
          <a:lstStyle/>
          <a:p>
            <a:fld id="{418F7AD7-DC47-44A0-A9D7-F1C17BFD6F09}" type="slidenum">
              <a:rPr lang="de-AT" smtClean="0"/>
              <a:pPr/>
              <a:t>8</a:t>
            </a:fld>
            <a:endParaRPr lang="de-AT" dirty="0"/>
          </a:p>
        </p:txBody>
      </p:sp>
    </p:spTree>
    <p:extLst>
      <p:ext uri="{BB962C8B-B14F-4D97-AF65-F5344CB8AC3E}">
        <p14:creationId xmlns:p14="http://schemas.microsoft.com/office/powerpoint/2010/main" val="1646192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6DB26-3639-40CA-98BC-AA1655A8A4A1}"/>
              </a:ext>
            </a:extLst>
          </p:cNvPr>
          <p:cNvSpPr>
            <a:spLocks noGrp="1"/>
          </p:cNvSpPr>
          <p:nvPr>
            <p:ph type="title"/>
          </p:nvPr>
        </p:nvSpPr>
        <p:spPr/>
        <p:txBody>
          <a:bodyPr/>
          <a:lstStyle/>
          <a:p>
            <a:r>
              <a:rPr lang="de-AT" dirty="0"/>
              <a:t>Ferenc Krausz</a:t>
            </a:r>
          </a:p>
        </p:txBody>
      </p:sp>
      <p:sp>
        <p:nvSpPr>
          <p:cNvPr id="3" name="Textplatzhalter 2">
            <a:extLst>
              <a:ext uri="{FF2B5EF4-FFF2-40B4-BE49-F238E27FC236}">
                <a16:creationId xmlns:a16="http://schemas.microsoft.com/office/drawing/2014/main" id="{D4801450-F60E-4414-A765-00A23CDE281D}"/>
              </a:ext>
            </a:extLst>
          </p:cNvPr>
          <p:cNvSpPr>
            <a:spLocks noGrp="1"/>
          </p:cNvSpPr>
          <p:nvPr>
            <p:ph type="body" sz="quarter" idx="11"/>
          </p:nvPr>
        </p:nvSpPr>
        <p:spPr>
          <a:xfrm>
            <a:off x="1308101" y="1549400"/>
            <a:ext cx="4391430" cy="4346575"/>
          </a:xfrm>
        </p:spPr>
        <p:txBody>
          <a:bodyPr/>
          <a:lstStyle/>
          <a:p>
            <a:pPr marL="0" indent="0">
              <a:buNone/>
            </a:pPr>
            <a:r>
              <a:rPr lang="en-US" dirty="0">
                <a:solidFill>
                  <a:srgbClr val="000000"/>
                </a:solidFill>
                <a:latin typeface="+mj-lt"/>
              </a:rPr>
              <a:t>In 2023, Ferenc </a:t>
            </a:r>
            <a:r>
              <a:rPr lang="en-US" dirty="0" err="1">
                <a:solidFill>
                  <a:srgbClr val="000000"/>
                </a:solidFill>
                <a:latin typeface="+mj-lt"/>
              </a:rPr>
              <a:t>Krausz</a:t>
            </a:r>
            <a:r>
              <a:rPr lang="en-US" dirty="0">
                <a:solidFill>
                  <a:srgbClr val="000000"/>
                </a:solidFill>
                <a:latin typeface="+mj-lt"/>
              </a:rPr>
              <a:t> was awarded the Nobel Prize in Physics for his fundamental research in laser optics. </a:t>
            </a:r>
          </a:p>
          <a:p>
            <a:pPr marL="0" indent="0">
              <a:buNone/>
            </a:pPr>
            <a:r>
              <a:rPr lang="en-US" dirty="0">
                <a:solidFill>
                  <a:srgbClr val="000000"/>
                </a:solidFill>
                <a:latin typeface="+mj-lt"/>
              </a:rPr>
              <a:t>In its citation, the Nobel Prize Committee specifically mentioned the experiments he carried out at TU Wien. Ferenc </a:t>
            </a:r>
            <a:r>
              <a:rPr lang="en-US" dirty="0" err="1">
                <a:solidFill>
                  <a:srgbClr val="000000"/>
                </a:solidFill>
                <a:latin typeface="+mj-lt"/>
              </a:rPr>
              <a:t>Krausz</a:t>
            </a:r>
            <a:r>
              <a:rPr lang="en-US" dirty="0">
                <a:solidFill>
                  <a:srgbClr val="000000"/>
                </a:solidFill>
                <a:latin typeface="+mj-lt"/>
              </a:rPr>
              <a:t> has been Director of the Max Planck Institute of Quantum Optics in </a:t>
            </a:r>
            <a:r>
              <a:rPr lang="en-US" dirty="0" err="1">
                <a:solidFill>
                  <a:srgbClr val="000000"/>
                </a:solidFill>
                <a:latin typeface="+mj-lt"/>
              </a:rPr>
              <a:t>Garching</a:t>
            </a:r>
            <a:r>
              <a:rPr lang="en-US" dirty="0">
                <a:solidFill>
                  <a:srgbClr val="000000"/>
                </a:solidFill>
                <a:latin typeface="+mj-lt"/>
              </a:rPr>
              <a:t> since 2003.</a:t>
            </a:r>
            <a:endParaRPr lang="de-AT" dirty="0">
              <a:latin typeface="+mj-lt"/>
            </a:endParaRPr>
          </a:p>
        </p:txBody>
      </p:sp>
      <p:sp>
        <p:nvSpPr>
          <p:cNvPr id="5" name="Textplatzhalter 4">
            <a:extLst>
              <a:ext uri="{FF2B5EF4-FFF2-40B4-BE49-F238E27FC236}">
                <a16:creationId xmlns:a16="http://schemas.microsoft.com/office/drawing/2014/main" id="{CA411D84-43CB-48F3-BB3F-E7EC0B0A8FA7}"/>
              </a:ext>
            </a:extLst>
          </p:cNvPr>
          <p:cNvSpPr>
            <a:spLocks noGrp="1"/>
          </p:cNvSpPr>
          <p:nvPr>
            <p:ph type="body" sz="quarter" idx="20"/>
          </p:nvPr>
        </p:nvSpPr>
        <p:spPr/>
        <p:txBody>
          <a:bodyPr/>
          <a:lstStyle/>
          <a:p>
            <a:r>
              <a:rPr lang="de-AT" dirty="0"/>
              <a:t>© TU Wien | Matthias </a:t>
            </a:r>
            <a:r>
              <a:rPr lang="de-AT" dirty="0" err="1"/>
              <a:t>heisler</a:t>
            </a:r>
            <a:r>
              <a:rPr lang="de-AT" dirty="0"/>
              <a:t>/</a:t>
            </a:r>
            <a:r>
              <a:rPr lang="de-AT" dirty="0" err="1"/>
              <a:t>goemb.at</a:t>
            </a:r>
            <a:endParaRPr lang="de-AT" dirty="0"/>
          </a:p>
        </p:txBody>
      </p:sp>
      <p:sp>
        <p:nvSpPr>
          <p:cNvPr id="6" name="Fußzeilenplatzhalter 5">
            <a:extLst>
              <a:ext uri="{FF2B5EF4-FFF2-40B4-BE49-F238E27FC236}">
                <a16:creationId xmlns:a16="http://schemas.microsoft.com/office/drawing/2014/main" id="{C5969244-3AC4-428E-8E1E-52C074EF7CE4}"/>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ECC48D9C-0049-4ECF-8EB0-97748A7324A5}"/>
              </a:ext>
            </a:extLst>
          </p:cNvPr>
          <p:cNvSpPr>
            <a:spLocks noGrp="1"/>
          </p:cNvSpPr>
          <p:nvPr>
            <p:ph type="sldNum" sz="quarter" idx="15"/>
          </p:nvPr>
        </p:nvSpPr>
        <p:spPr/>
        <p:txBody>
          <a:bodyPr/>
          <a:lstStyle/>
          <a:p>
            <a:fld id="{418F7AD7-DC47-44A0-A9D7-F1C17BFD6F09}" type="slidenum">
              <a:rPr lang="de-AT" smtClean="0"/>
              <a:pPr/>
              <a:t>80</a:t>
            </a:fld>
            <a:endParaRPr lang="de-AT" dirty="0"/>
          </a:p>
        </p:txBody>
      </p:sp>
      <p:pic>
        <p:nvPicPr>
          <p:cNvPr id="10" name="Bildplatzhalter 9" descr="Poträt: Ferenc Krausz">
            <a:extLst>
              <a:ext uri="{FF2B5EF4-FFF2-40B4-BE49-F238E27FC236}">
                <a16:creationId xmlns:a16="http://schemas.microsoft.com/office/drawing/2014/main" id="{AC5B99B9-D572-9F06-2DB7-D85608CD08A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0" r="30"/>
          <a:stretch>
            <a:fillRect/>
          </a:stretch>
        </p:blipFill>
        <p:spPr/>
      </p:pic>
    </p:spTree>
    <p:extLst>
      <p:ext uri="{BB962C8B-B14F-4D97-AF65-F5344CB8AC3E}">
        <p14:creationId xmlns:p14="http://schemas.microsoft.com/office/powerpoint/2010/main" val="35870114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E706B03-D13E-48AE-9D1A-80B28D2227F1}"/>
              </a:ext>
            </a:extLst>
          </p:cNvPr>
          <p:cNvSpPr>
            <a:spLocks noGrp="1"/>
          </p:cNvSpPr>
          <p:nvPr>
            <p:ph type="ftr" sz="quarter" idx="14"/>
          </p:nvPr>
        </p:nvSpPr>
        <p:spPr/>
        <p:txBody>
          <a:bodyPr/>
          <a:lstStyle/>
          <a:p>
            <a:r>
              <a:rPr lang="en-US" dirty="0"/>
              <a:t>At a Glance | October 2023</a:t>
            </a:r>
            <a:endParaRPr lang="de-AT" dirty="0"/>
          </a:p>
        </p:txBody>
      </p:sp>
      <p:sp>
        <p:nvSpPr>
          <p:cNvPr id="6" name="Foliennummernplatzhalter 5">
            <a:extLst>
              <a:ext uri="{FF2B5EF4-FFF2-40B4-BE49-F238E27FC236}">
                <a16:creationId xmlns:a16="http://schemas.microsoft.com/office/drawing/2014/main" id="{9FFF47B7-1914-42C5-A8DC-9E0E21C9166F}"/>
              </a:ext>
            </a:extLst>
          </p:cNvPr>
          <p:cNvSpPr>
            <a:spLocks noGrp="1"/>
          </p:cNvSpPr>
          <p:nvPr>
            <p:ph type="sldNum" sz="quarter" idx="15"/>
          </p:nvPr>
        </p:nvSpPr>
        <p:spPr/>
        <p:txBody>
          <a:bodyPr/>
          <a:lstStyle/>
          <a:p>
            <a:fld id="{418F7AD7-DC47-44A0-A9D7-F1C17BFD6F09}" type="slidenum">
              <a:rPr lang="de-AT" smtClean="0"/>
              <a:pPr/>
              <a:t>81</a:t>
            </a:fld>
            <a:endParaRPr lang="de-AT" dirty="0"/>
          </a:p>
        </p:txBody>
      </p:sp>
      <p:pic>
        <p:nvPicPr>
          <p:cNvPr id="9" name="Bildplatzhalter 8" descr="TUW Maps Plan">
            <a:extLst>
              <a:ext uri="{FF2B5EF4-FFF2-40B4-BE49-F238E27FC236}">
                <a16:creationId xmlns:a16="http://schemas.microsoft.com/office/drawing/2014/main" id="{8C059C54-C8E7-4AAC-9999-F747D77C56ED}"/>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0" y="0"/>
            <a:ext cx="12192000" cy="6063380"/>
          </a:xfrm>
        </p:spPr>
      </p:pic>
      <p:sp>
        <p:nvSpPr>
          <p:cNvPr id="10" name="Titel 2">
            <a:extLst>
              <a:ext uri="{FF2B5EF4-FFF2-40B4-BE49-F238E27FC236}">
                <a16:creationId xmlns:a16="http://schemas.microsoft.com/office/drawing/2014/main" id="{9F6C4C20-2868-4325-B958-C5ABFA0CD795}"/>
              </a:ext>
            </a:extLst>
          </p:cNvPr>
          <p:cNvSpPr txBox="1">
            <a:spLocks/>
          </p:cNvSpPr>
          <p:nvPr/>
        </p:nvSpPr>
        <p:spPr bwMode="gray">
          <a:xfrm>
            <a:off x="1308099" y="347448"/>
            <a:ext cx="10137141" cy="5078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de-AT" cap="all" spc="300" dirty="0">
                <a:ln w="12700">
                  <a:solidFill>
                    <a:srgbClr val="006699"/>
                  </a:solidFill>
                </a:ln>
                <a:latin typeface="Arial Black" panose="020B0A04020102020204" pitchFamily="34" charset="0"/>
              </a:rPr>
              <a:t>Locations</a:t>
            </a:r>
          </a:p>
        </p:txBody>
      </p:sp>
    </p:spTree>
    <p:extLst>
      <p:ext uri="{BB962C8B-B14F-4D97-AF65-F5344CB8AC3E}">
        <p14:creationId xmlns:p14="http://schemas.microsoft.com/office/powerpoint/2010/main" val="19455334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EBF19-8823-440F-844D-EDDB19F053E8}"/>
              </a:ext>
            </a:extLst>
          </p:cNvPr>
          <p:cNvSpPr>
            <a:spLocks noGrp="1"/>
          </p:cNvSpPr>
          <p:nvPr>
            <p:ph type="title"/>
          </p:nvPr>
        </p:nvSpPr>
        <p:spPr/>
        <p:txBody>
          <a:bodyPr/>
          <a:lstStyle/>
          <a:p>
            <a:r>
              <a:rPr lang="de-AT" dirty="0"/>
              <a:t>Locations</a:t>
            </a:r>
          </a:p>
        </p:txBody>
      </p:sp>
      <p:sp>
        <p:nvSpPr>
          <p:cNvPr id="3" name="Inhaltsplatzhalter 2">
            <a:extLst>
              <a:ext uri="{FF2B5EF4-FFF2-40B4-BE49-F238E27FC236}">
                <a16:creationId xmlns:a16="http://schemas.microsoft.com/office/drawing/2014/main" id="{E881CAC3-82C5-4CB7-8B1E-03419A2B38DF}"/>
              </a:ext>
            </a:extLst>
          </p:cNvPr>
          <p:cNvSpPr>
            <a:spLocks noGrp="1"/>
          </p:cNvSpPr>
          <p:nvPr>
            <p:ph idx="1"/>
          </p:nvPr>
        </p:nvSpPr>
        <p:spPr/>
        <p:txBody>
          <a:bodyPr/>
          <a:lstStyle/>
          <a:p>
            <a:pPr marL="0" indent="0">
              <a:buNone/>
            </a:pPr>
            <a:r>
              <a:rPr lang="en-US" dirty="0"/>
              <a:t>The TU Wien is developing into a modern city campus at its historically grown location. It currently comprises four inner city locations and three additional research sites in Vienna.</a:t>
            </a: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p:txBody>
      </p:sp>
      <p:sp>
        <p:nvSpPr>
          <p:cNvPr id="5" name="Fußzeilenplatzhalter 4">
            <a:extLst>
              <a:ext uri="{FF2B5EF4-FFF2-40B4-BE49-F238E27FC236}">
                <a16:creationId xmlns:a16="http://schemas.microsoft.com/office/drawing/2014/main" id="{7E9FF34B-8937-4B1D-8709-8CEB2502EA7B}"/>
              </a:ext>
            </a:extLst>
          </p:cNvPr>
          <p:cNvSpPr>
            <a:spLocks noGrp="1"/>
          </p:cNvSpPr>
          <p:nvPr>
            <p:ph type="ftr" sz="quarter" idx="14"/>
          </p:nvPr>
        </p:nvSpPr>
        <p:spPr/>
        <p:txBody>
          <a:bodyPr/>
          <a:lstStyle/>
          <a:p>
            <a:r>
              <a:rPr lang="en-US" dirty="0"/>
              <a:t>At a Glance | October 2023</a:t>
            </a:r>
            <a:endParaRPr lang="de-AT" dirty="0"/>
          </a:p>
        </p:txBody>
      </p:sp>
      <p:sp>
        <p:nvSpPr>
          <p:cNvPr id="6" name="Foliennummernplatzhalter 5">
            <a:extLst>
              <a:ext uri="{FF2B5EF4-FFF2-40B4-BE49-F238E27FC236}">
                <a16:creationId xmlns:a16="http://schemas.microsoft.com/office/drawing/2014/main" id="{1383AED9-C521-4DFE-B7CD-F68E4445E7CB}"/>
              </a:ext>
            </a:extLst>
          </p:cNvPr>
          <p:cNvSpPr>
            <a:spLocks noGrp="1"/>
          </p:cNvSpPr>
          <p:nvPr>
            <p:ph type="sldNum" sz="quarter" idx="15"/>
          </p:nvPr>
        </p:nvSpPr>
        <p:spPr/>
        <p:txBody>
          <a:bodyPr/>
          <a:lstStyle/>
          <a:p>
            <a:fld id="{418F7AD7-DC47-44A0-A9D7-F1C17BFD6F09}" type="slidenum">
              <a:rPr lang="de-AT" smtClean="0"/>
              <a:pPr/>
              <a:t>82</a:t>
            </a:fld>
            <a:endParaRPr lang="de-AT" dirty="0"/>
          </a:p>
        </p:txBody>
      </p:sp>
      <p:sp>
        <p:nvSpPr>
          <p:cNvPr id="7" name="TextBox 6">
            <a:extLst>
              <a:ext uri="{FF2B5EF4-FFF2-40B4-BE49-F238E27FC236}">
                <a16:creationId xmlns:a16="http://schemas.microsoft.com/office/drawing/2014/main" id="{9D37467F-7D00-4FC7-8266-2FDE489FB86B}"/>
              </a:ext>
            </a:extLst>
          </p:cNvPr>
          <p:cNvSpPr txBox="1"/>
          <p:nvPr/>
        </p:nvSpPr>
        <p:spPr>
          <a:xfrm>
            <a:off x="1308100" y="5657462"/>
            <a:ext cx="60960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2"/>
              </a:rPr>
              <a:t>www.tuwien.at/maps</a:t>
            </a:r>
            <a:endParaRPr lang="de-AT" sz="2000" dirty="0"/>
          </a:p>
        </p:txBody>
      </p:sp>
    </p:spTree>
    <p:extLst>
      <p:ext uri="{BB962C8B-B14F-4D97-AF65-F5344CB8AC3E}">
        <p14:creationId xmlns:p14="http://schemas.microsoft.com/office/powerpoint/2010/main" val="33858579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288C-EC09-424E-B8DF-D7608456E99E}"/>
              </a:ext>
            </a:extLst>
          </p:cNvPr>
          <p:cNvSpPr>
            <a:spLocks noGrp="1"/>
          </p:cNvSpPr>
          <p:nvPr>
            <p:ph type="title"/>
          </p:nvPr>
        </p:nvSpPr>
        <p:spPr/>
        <p:txBody>
          <a:bodyPr/>
          <a:lstStyle/>
          <a:p>
            <a:r>
              <a:rPr lang="de-AT" dirty="0"/>
              <a:t>Karlsplatz</a:t>
            </a:r>
          </a:p>
        </p:txBody>
      </p:sp>
      <p:sp>
        <p:nvSpPr>
          <p:cNvPr id="3" name="Textplatzhalter 2">
            <a:extLst>
              <a:ext uri="{FF2B5EF4-FFF2-40B4-BE49-F238E27FC236}">
                <a16:creationId xmlns:a16="http://schemas.microsoft.com/office/drawing/2014/main" id="{A6C58639-E1BD-4285-AB56-B0F2C613183F}"/>
              </a:ext>
            </a:extLst>
          </p:cNvPr>
          <p:cNvSpPr>
            <a:spLocks noGrp="1"/>
          </p:cNvSpPr>
          <p:nvPr>
            <p:ph type="body" sz="quarter" idx="11"/>
          </p:nvPr>
        </p:nvSpPr>
        <p:spPr>
          <a:xfrm>
            <a:off x="1308101" y="1549400"/>
            <a:ext cx="4464050" cy="3228009"/>
          </a:xfrm>
        </p:spPr>
        <p:txBody>
          <a:bodyPr/>
          <a:lstStyle/>
          <a:p>
            <a:pPr marL="0" indent="0">
              <a:buNone/>
            </a:pPr>
            <a:r>
              <a:rPr lang="de-DE" dirty="0" err="1"/>
              <a:t>Inner</a:t>
            </a:r>
            <a:r>
              <a:rPr lang="de-DE" dirty="0"/>
              <a:t> </a:t>
            </a:r>
            <a:r>
              <a:rPr lang="de-DE" dirty="0" err="1"/>
              <a:t>city</a:t>
            </a:r>
            <a:r>
              <a:rPr lang="de-DE" dirty="0"/>
              <a:t> </a:t>
            </a:r>
            <a:r>
              <a:rPr lang="de-DE" dirty="0" err="1"/>
              <a:t>location</a:t>
            </a:r>
            <a:endParaRPr lang="de-DE" dirty="0"/>
          </a:p>
          <a:p>
            <a:pPr marL="0" indent="0">
              <a:buNone/>
            </a:pPr>
            <a:r>
              <a:rPr lang="de-DE" dirty="0"/>
              <a:t>Campus Karlsplatz</a:t>
            </a:r>
          </a:p>
          <a:p>
            <a:pPr marL="0" indent="0">
              <a:buNone/>
            </a:pPr>
            <a:endParaRPr lang="de-DE" dirty="0"/>
          </a:p>
          <a:p>
            <a:pPr marL="0" indent="0">
              <a:buNone/>
            </a:pPr>
            <a:r>
              <a:rPr lang="de-DE" dirty="0"/>
              <a:t>Karlsplatz 13, </a:t>
            </a:r>
          </a:p>
          <a:p>
            <a:pPr marL="0" indent="0">
              <a:buNone/>
            </a:pPr>
            <a:r>
              <a:rPr lang="de-DE" dirty="0"/>
              <a:t>1040 Wien</a:t>
            </a:r>
          </a:p>
          <a:p>
            <a:pPr marL="0" indent="0">
              <a:buNone/>
            </a:pPr>
            <a:endParaRPr lang="de-DE" dirty="0"/>
          </a:p>
          <a:p>
            <a:pPr marL="0" indent="0">
              <a:buNone/>
            </a:pPr>
            <a:endParaRPr lang="de-AT" dirty="0"/>
          </a:p>
        </p:txBody>
      </p:sp>
      <p:sp>
        <p:nvSpPr>
          <p:cNvPr id="5" name="Textplatzhalter 4">
            <a:extLst>
              <a:ext uri="{FF2B5EF4-FFF2-40B4-BE49-F238E27FC236}">
                <a16:creationId xmlns:a16="http://schemas.microsoft.com/office/drawing/2014/main" id="{D9F25E94-6566-4BE5-BE2E-4BAA7A2F0A42}"/>
              </a:ext>
            </a:extLst>
          </p:cNvPr>
          <p:cNvSpPr>
            <a:spLocks noGrp="1"/>
          </p:cNvSpPr>
          <p:nvPr>
            <p:ph type="body" sz="quarter" idx="20"/>
          </p:nvPr>
        </p:nvSpPr>
        <p:spPr>
          <a:xfrm>
            <a:off x="6420574" y="5795962"/>
            <a:ext cx="5292000" cy="100013"/>
          </a:xfrm>
        </p:spPr>
        <p:txBody>
          <a:bodyPr/>
          <a:lstStyle/>
          <a:p>
            <a:r>
              <a:rPr lang="de-AT" dirty="0"/>
              <a:t>© TU Wien</a:t>
            </a:r>
          </a:p>
        </p:txBody>
      </p:sp>
      <p:sp>
        <p:nvSpPr>
          <p:cNvPr id="6" name="Fußzeilenplatzhalter 5">
            <a:extLst>
              <a:ext uri="{FF2B5EF4-FFF2-40B4-BE49-F238E27FC236}">
                <a16:creationId xmlns:a16="http://schemas.microsoft.com/office/drawing/2014/main" id="{081E8E0C-CAB8-42EE-BF4B-46A1635E6816}"/>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049BCBD2-6CA4-4D6F-A8CE-2A7A9FAF9464}"/>
              </a:ext>
            </a:extLst>
          </p:cNvPr>
          <p:cNvSpPr>
            <a:spLocks noGrp="1"/>
          </p:cNvSpPr>
          <p:nvPr>
            <p:ph type="sldNum" sz="quarter" idx="15"/>
          </p:nvPr>
        </p:nvSpPr>
        <p:spPr/>
        <p:txBody>
          <a:bodyPr/>
          <a:lstStyle/>
          <a:p>
            <a:fld id="{418F7AD7-DC47-44A0-A9D7-F1C17BFD6F09}" type="slidenum">
              <a:rPr lang="de-AT" smtClean="0"/>
              <a:pPr/>
              <a:t>83</a:t>
            </a:fld>
            <a:endParaRPr lang="de-AT" dirty="0"/>
          </a:p>
        </p:txBody>
      </p:sp>
      <p:pic>
        <p:nvPicPr>
          <p:cNvPr id="16" name="Bildplatzhalter 15" descr="Kuppelsaal Karlsplatz">
            <a:extLst>
              <a:ext uri="{FF2B5EF4-FFF2-40B4-BE49-F238E27FC236}">
                <a16:creationId xmlns:a16="http://schemas.microsoft.com/office/drawing/2014/main" id="{42A16EC9-258E-46FF-9F3B-75D06FE0F2A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E276C42C-92EF-4685-B542-82166402CCAB}"/>
              </a:ext>
            </a:extLst>
          </p:cNvPr>
          <p:cNvSpPr txBox="1"/>
          <p:nvPr/>
        </p:nvSpPr>
        <p:spPr>
          <a:xfrm>
            <a:off x="1308100" y="5657462"/>
            <a:ext cx="60960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3"/>
              </a:rPr>
              <a:t>www.tuwien.at/maps</a:t>
            </a:r>
            <a:endParaRPr lang="de-AT" sz="2000" dirty="0"/>
          </a:p>
        </p:txBody>
      </p:sp>
    </p:spTree>
    <p:extLst>
      <p:ext uri="{BB962C8B-B14F-4D97-AF65-F5344CB8AC3E}">
        <p14:creationId xmlns:p14="http://schemas.microsoft.com/office/powerpoint/2010/main" val="7701464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288C-EC09-424E-B8DF-D7608456E99E}"/>
              </a:ext>
            </a:extLst>
          </p:cNvPr>
          <p:cNvSpPr>
            <a:spLocks noGrp="1"/>
          </p:cNvSpPr>
          <p:nvPr>
            <p:ph type="title"/>
          </p:nvPr>
        </p:nvSpPr>
        <p:spPr/>
        <p:txBody>
          <a:bodyPr/>
          <a:lstStyle/>
          <a:p>
            <a:r>
              <a:rPr lang="de-AT" dirty="0"/>
              <a:t>Getreidemarkt</a:t>
            </a:r>
          </a:p>
        </p:txBody>
      </p:sp>
      <p:sp>
        <p:nvSpPr>
          <p:cNvPr id="3" name="Textplatzhalter 2">
            <a:extLst>
              <a:ext uri="{FF2B5EF4-FFF2-40B4-BE49-F238E27FC236}">
                <a16:creationId xmlns:a16="http://schemas.microsoft.com/office/drawing/2014/main" id="{A6C58639-E1BD-4285-AB56-B0F2C613183F}"/>
              </a:ext>
            </a:extLst>
          </p:cNvPr>
          <p:cNvSpPr>
            <a:spLocks noGrp="1"/>
          </p:cNvSpPr>
          <p:nvPr>
            <p:ph type="body" sz="quarter" idx="11"/>
          </p:nvPr>
        </p:nvSpPr>
        <p:spPr>
          <a:xfrm>
            <a:off x="1308101" y="1549401"/>
            <a:ext cx="4464050" cy="3327400"/>
          </a:xfrm>
        </p:spPr>
        <p:txBody>
          <a:bodyPr/>
          <a:lstStyle/>
          <a:p>
            <a:pPr marL="0" indent="0">
              <a:buNone/>
            </a:pPr>
            <a:r>
              <a:rPr lang="de-DE" dirty="0" err="1"/>
              <a:t>Inner</a:t>
            </a:r>
            <a:r>
              <a:rPr lang="de-DE" dirty="0"/>
              <a:t> </a:t>
            </a:r>
            <a:r>
              <a:rPr lang="de-DE" dirty="0" err="1"/>
              <a:t>city</a:t>
            </a:r>
            <a:r>
              <a:rPr lang="de-DE" dirty="0"/>
              <a:t> </a:t>
            </a:r>
            <a:r>
              <a:rPr lang="de-DE" dirty="0" err="1"/>
              <a:t>location</a:t>
            </a:r>
            <a:endParaRPr lang="de-DE" dirty="0"/>
          </a:p>
          <a:p>
            <a:pPr marL="0" indent="0">
              <a:buNone/>
            </a:pPr>
            <a:r>
              <a:rPr lang="de-AT" dirty="0"/>
              <a:t>Campus Getreidemarkt</a:t>
            </a:r>
          </a:p>
          <a:p>
            <a:pPr marL="0" indent="0">
              <a:buNone/>
            </a:pPr>
            <a:endParaRPr lang="de-AT" dirty="0"/>
          </a:p>
          <a:p>
            <a:pPr marL="0" indent="0">
              <a:buNone/>
            </a:pPr>
            <a:r>
              <a:rPr lang="de-AT" dirty="0"/>
              <a:t>Getreidemarkt 9, </a:t>
            </a:r>
          </a:p>
          <a:p>
            <a:pPr marL="0" indent="0">
              <a:buNone/>
            </a:pPr>
            <a:r>
              <a:rPr lang="de-AT" dirty="0"/>
              <a:t>1060 Wien</a:t>
            </a:r>
          </a:p>
          <a:p>
            <a:pPr marL="0" indent="0">
              <a:buNone/>
            </a:pPr>
            <a:endParaRPr lang="de-AT" dirty="0"/>
          </a:p>
          <a:p>
            <a:pPr marL="0" indent="0">
              <a:buNone/>
            </a:pPr>
            <a:endParaRPr lang="de-AT" dirty="0"/>
          </a:p>
          <a:p>
            <a:pPr marL="0" indent="0">
              <a:buNone/>
            </a:pPr>
            <a:endParaRPr lang="de-AT" dirty="0"/>
          </a:p>
        </p:txBody>
      </p:sp>
      <p:sp>
        <p:nvSpPr>
          <p:cNvPr id="5" name="Textplatzhalter 4">
            <a:extLst>
              <a:ext uri="{FF2B5EF4-FFF2-40B4-BE49-F238E27FC236}">
                <a16:creationId xmlns:a16="http://schemas.microsoft.com/office/drawing/2014/main" id="{D9F25E94-6566-4BE5-BE2E-4BAA7A2F0A42}"/>
              </a:ext>
            </a:extLst>
          </p:cNvPr>
          <p:cNvSpPr>
            <a:spLocks noGrp="1"/>
          </p:cNvSpPr>
          <p:nvPr>
            <p:ph type="body" sz="quarter" idx="20"/>
          </p:nvPr>
        </p:nvSpPr>
        <p:spPr/>
        <p:txBody>
          <a:bodyPr/>
          <a:lstStyle/>
          <a:p>
            <a:r>
              <a:rPr lang="de-AT" dirty="0"/>
              <a:t>© </a:t>
            </a:r>
            <a:r>
              <a:rPr lang="de-AT" dirty="0" err="1"/>
              <a:t>skylens</a:t>
            </a:r>
            <a:r>
              <a:rPr lang="de-AT" dirty="0"/>
              <a:t> </a:t>
            </a:r>
            <a:r>
              <a:rPr lang="de-AT" dirty="0" err="1"/>
              <a:t>wien</a:t>
            </a:r>
            <a:endParaRPr lang="de-AT" dirty="0"/>
          </a:p>
        </p:txBody>
      </p:sp>
      <p:sp>
        <p:nvSpPr>
          <p:cNvPr id="6" name="Fußzeilenplatzhalter 5">
            <a:extLst>
              <a:ext uri="{FF2B5EF4-FFF2-40B4-BE49-F238E27FC236}">
                <a16:creationId xmlns:a16="http://schemas.microsoft.com/office/drawing/2014/main" id="{081E8E0C-CAB8-42EE-BF4B-46A1635E6816}"/>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049BCBD2-6CA4-4D6F-A8CE-2A7A9FAF9464}"/>
              </a:ext>
            </a:extLst>
          </p:cNvPr>
          <p:cNvSpPr>
            <a:spLocks noGrp="1"/>
          </p:cNvSpPr>
          <p:nvPr>
            <p:ph type="sldNum" sz="quarter" idx="15"/>
          </p:nvPr>
        </p:nvSpPr>
        <p:spPr/>
        <p:txBody>
          <a:bodyPr/>
          <a:lstStyle/>
          <a:p>
            <a:fld id="{418F7AD7-DC47-44A0-A9D7-F1C17BFD6F09}" type="slidenum">
              <a:rPr lang="de-AT" smtClean="0"/>
              <a:pPr/>
              <a:t>84</a:t>
            </a:fld>
            <a:endParaRPr lang="de-AT" dirty="0"/>
          </a:p>
        </p:txBody>
      </p:sp>
      <p:pic>
        <p:nvPicPr>
          <p:cNvPr id="12" name="Bildplatzhalter 11" descr="Energieplus-Hochhaus Getreidemarkt">
            <a:extLst>
              <a:ext uri="{FF2B5EF4-FFF2-40B4-BE49-F238E27FC236}">
                <a16:creationId xmlns:a16="http://schemas.microsoft.com/office/drawing/2014/main" id="{775E8239-45EF-4424-A5D7-C9012C225B26}"/>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60901423-F033-4A9A-BEEE-5A41056FAA95}"/>
              </a:ext>
            </a:extLst>
          </p:cNvPr>
          <p:cNvSpPr txBox="1"/>
          <p:nvPr/>
        </p:nvSpPr>
        <p:spPr>
          <a:xfrm>
            <a:off x="1308100" y="5657462"/>
            <a:ext cx="60960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3"/>
              </a:rPr>
              <a:t>www.tuwien.at/maps</a:t>
            </a:r>
            <a:endParaRPr lang="de-AT" sz="2000" dirty="0"/>
          </a:p>
        </p:txBody>
      </p:sp>
    </p:spTree>
    <p:extLst>
      <p:ext uri="{BB962C8B-B14F-4D97-AF65-F5344CB8AC3E}">
        <p14:creationId xmlns:p14="http://schemas.microsoft.com/office/powerpoint/2010/main" val="4508161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288C-EC09-424E-B8DF-D7608456E99E}"/>
              </a:ext>
            </a:extLst>
          </p:cNvPr>
          <p:cNvSpPr>
            <a:spLocks noGrp="1"/>
          </p:cNvSpPr>
          <p:nvPr>
            <p:ph type="title"/>
          </p:nvPr>
        </p:nvSpPr>
        <p:spPr/>
        <p:txBody>
          <a:bodyPr/>
          <a:lstStyle/>
          <a:p>
            <a:r>
              <a:rPr lang="de-AT" dirty="0" err="1"/>
              <a:t>Gußhaus</a:t>
            </a:r>
            <a:endParaRPr lang="de-AT" dirty="0"/>
          </a:p>
        </p:txBody>
      </p:sp>
      <p:sp>
        <p:nvSpPr>
          <p:cNvPr id="3" name="Textplatzhalter 2">
            <a:extLst>
              <a:ext uri="{FF2B5EF4-FFF2-40B4-BE49-F238E27FC236}">
                <a16:creationId xmlns:a16="http://schemas.microsoft.com/office/drawing/2014/main" id="{A6C58639-E1BD-4285-AB56-B0F2C613183F}"/>
              </a:ext>
            </a:extLst>
          </p:cNvPr>
          <p:cNvSpPr>
            <a:spLocks noGrp="1"/>
          </p:cNvSpPr>
          <p:nvPr>
            <p:ph type="body" sz="quarter" idx="11"/>
          </p:nvPr>
        </p:nvSpPr>
        <p:spPr>
          <a:xfrm>
            <a:off x="1308101" y="1549401"/>
            <a:ext cx="4464050" cy="2890078"/>
          </a:xfrm>
        </p:spPr>
        <p:txBody>
          <a:bodyPr/>
          <a:lstStyle/>
          <a:p>
            <a:pPr marL="0" indent="0">
              <a:buNone/>
            </a:pPr>
            <a:r>
              <a:rPr lang="de-DE" dirty="0" err="1"/>
              <a:t>Inner</a:t>
            </a:r>
            <a:r>
              <a:rPr lang="de-DE" dirty="0"/>
              <a:t> </a:t>
            </a:r>
            <a:r>
              <a:rPr lang="de-DE" dirty="0" err="1"/>
              <a:t>city</a:t>
            </a:r>
            <a:r>
              <a:rPr lang="de-DE" dirty="0"/>
              <a:t> </a:t>
            </a:r>
            <a:r>
              <a:rPr lang="de-DE" dirty="0" err="1"/>
              <a:t>location</a:t>
            </a:r>
            <a:endParaRPr lang="de-DE" dirty="0"/>
          </a:p>
          <a:p>
            <a:pPr marL="0" indent="0">
              <a:buNone/>
            </a:pPr>
            <a:r>
              <a:rPr lang="de-AT" dirty="0"/>
              <a:t>Campus </a:t>
            </a:r>
            <a:r>
              <a:rPr lang="de-AT" dirty="0" err="1"/>
              <a:t>Gußhaus</a:t>
            </a:r>
            <a:endParaRPr lang="de-AT" dirty="0"/>
          </a:p>
          <a:p>
            <a:pPr marL="0" indent="0">
              <a:buNone/>
            </a:pPr>
            <a:endParaRPr lang="de-AT" dirty="0"/>
          </a:p>
          <a:p>
            <a:pPr marL="0" indent="0">
              <a:buNone/>
            </a:pPr>
            <a:r>
              <a:rPr lang="de-AT" dirty="0" err="1"/>
              <a:t>Gußhausstraße</a:t>
            </a:r>
            <a:r>
              <a:rPr lang="de-AT" dirty="0"/>
              <a:t> 25–29, </a:t>
            </a:r>
          </a:p>
          <a:p>
            <a:pPr marL="0" indent="0">
              <a:buNone/>
            </a:pPr>
            <a:r>
              <a:rPr lang="de-AT" dirty="0"/>
              <a:t>1040 Wien</a:t>
            </a:r>
          </a:p>
          <a:p>
            <a:pPr marL="0" indent="0">
              <a:buNone/>
            </a:pPr>
            <a:endParaRPr lang="de-AT" dirty="0"/>
          </a:p>
          <a:p>
            <a:pPr marL="0" indent="0">
              <a:buNone/>
            </a:pPr>
            <a:endParaRPr lang="de-AT" dirty="0"/>
          </a:p>
          <a:p>
            <a:pPr marL="0" indent="0">
              <a:buNone/>
            </a:pPr>
            <a:endParaRPr lang="de-AT" dirty="0"/>
          </a:p>
          <a:p>
            <a:pPr marL="0" indent="0">
              <a:buNone/>
            </a:pPr>
            <a:endParaRPr lang="de-AT" dirty="0"/>
          </a:p>
        </p:txBody>
      </p:sp>
      <p:sp>
        <p:nvSpPr>
          <p:cNvPr id="5" name="Textplatzhalter 4">
            <a:extLst>
              <a:ext uri="{FF2B5EF4-FFF2-40B4-BE49-F238E27FC236}">
                <a16:creationId xmlns:a16="http://schemas.microsoft.com/office/drawing/2014/main" id="{D9F25E94-6566-4BE5-BE2E-4BAA7A2F0A42}"/>
              </a:ext>
            </a:extLst>
          </p:cNvPr>
          <p:cNvSpPr>
            <a:spLocks noGrp="1"/>
          </p:cNvSpPr>
          <p:nvPr>
            <p:ph type="body" sz="quarter" idx="20"/>
          </p:nvPr>
        </p:nvSpPr>
        <p:spPr/>
        <p:txBody>
          <a:bodyPr/>
          <a:lstStyle/>
          <a:p>
            <a:r>
              <a:rPr lang="de-AT" dirty="0"/>
              <a:t>© </a:t>
            </a:r>
            <a:r>
              <a:rPr lang="de-AT" dirty="0" err="1"/>
              <a:t>lukas</a:t>
            </a:r>
            <a:r>
              <a:rPr lang="de-AT" dirty="0"/>
              <a:t> </a:t>
            </a:r>
            <a:r>
              <a:rPr lang="de-AT" dirty="0" err="1"/>
              <a:t>schaller</a:t>
            </a:r>
            <a:endParaRPr lang="de-AT" dirty="0"/>
          </a:p>
        </p:txBody>
      </p:sp>
      <p:sp>
        <p:nvSpPr>
          <p:cNvPr id="6" name="Fußzeilenplatzhalter 5">
            <a:extLst>
              <a:ext uri="{FF2B5EF4-FFF2-40B4-BE49-F238E27FC236}">
                <a16:creationId xmlns:a16="http://schemas.microsoft.com/office/drawing/2014/main" id="{081E8E0C-CAB8-42EE-BF4B-46A1635E6816}"/>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049BCBD2-6CA4-4D6F-A8CE-2A7A9FAF9464}"/>
              </a:ext>
            </a:extLst>
          </p:cNvPr>
          <p:cNvSpPr>
            <a:spLocks noGrp="1"/>
          </p:cNvSpPr>
          <p:nvPr>
            <p:ph type="sldNum" sz="quarter" idx="15"/>
          </p:nvPr>
        </p:nvSpPr>
        <p:spPr/>
        <p:txBody>
          <a:bodyPr/>
          <a:lstStyle/>
          <a:p>
            <a:fld id="{418F7AD7-DC47-44A0-A9D7-F1C17BFD6F09}" type="slidenum">
              <a:rPr lang="de-AT" smtClean="0"/>
              <a:pPr/>
              <a:t>85</a:t>
            </a:fld>
            <a:endParaRPr lang="de-AT" dirty="0"/>
          </a:p>
        </p:txBody>
      </p:sp>
      <p:pic>
        <p:nvPicPr>
          <p:cNvPr id="12" name="Bildplatzhalter 11" descr="Labor im Campus Gußhaus">
            <a:extLst>
              <a:ext uri="{FF2B5EF4-FFF2-40B4-BE49-F238E27FC236}">
                <a16:creationId xmlns:a16="http://schemas.microsoft.com/office/drawing/2014/main" id="{82B2DAC5-49D4-4562-B9DD-A0878F7215E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E330CBB4-F809-4942-AE09-D263875021B1}"/>
              </a:ext>
            </a:extLst>
          </p:cNvPr>
          <p:cNvSpPr txBox="1"/>
          <p:nvPr/>
        </p:nvSpPr>
        <p:spPr>
          <a:xfrm>
            <a:off x="1308100" y="5657462"/>
            <a:ext cx="47879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3"/>
              </a:rPr>
              <a:t>www.tuwien.at/maps</a:t>
            </a:r>
            <a:endParaRPr lang="de-AT" sz="2000" dirty="0"/>
          </a:p>
        </p:txBody>
      </p:sp>
    </p:spTree>
    <p:extLst>
      <p:ext uri="{BB962C8B-B14F-4D97-AF65-F5344CB8AC3E}">
        <p14:creationId xmlns:p14="http://schemas.microsoft.com/office/powerpoint/2010/main" val="1085900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288C-EC09-424E-B8DF-D7608456E99E}"/>
              </a:ext>
            </a:extLst>
          </p:cNvPr>
          <p:cNvSpPr>
            <a:spLocks noGrp="1"/>
          </p:cNvSpPr>
          <p:nvPr>
            <p:ph type="title"/>
          </p:nvPr>
        </p:nvSpPr>
        <p:spPr/>
        <p:txBody>
          <a:bodyPr/>
          <a:lstStyle/>
          <a:p>
            <a:r>
              <a:rPr lang="de-AT" dirty="0" err="1"/>
              <a:t>Freihaus</a:t>
            </a:r>
            <a:endParaRPr lang="de-AT" dirty="0"/>
          </a:p>
        </p:txBody>
      </p:sp>
      <p:sp>
        <p:nvSpPr>
          <p:cNvPr id="3" name="Textplatzhalter 2">
            <a:extLst>
              <a:ext uri="{FF2B5EF4-FFF2-40B4-BE49-F238E27FC236}">
                <a16:creationId xmlns:a16="http://schemas.microsoft.com/office/drawing/2014/main" id="{A6C58639-E1BD-4285-AB56-B0F2C613183F}"/>
              </a:ext>
            </a:extLst>
          </p:cNvPr>
          <p:cNvSpPr>
            <a:spLocks noGrp="1"/>
          </p:cNvSpPr>
          <p:nvPr>
            <p:ph type="body" sz="quarter" idx="11"/>
          </p:nvPr>
        </p:nvSpPr>
        <p:spPr>
          <a:xfrm>
            <a:off x="1308101" y="1549401"/>
            <a:ext cx="4464050" cy="2850322"/>
          </a:xfrm>
        </p:spPr>
        <p:txBody>
          <a:bodyPr/>
          <a:lstStyle/>
          <a:p>
            <a:pPr marL="0" indent="0">
              <a:buNone/>
            </a:pPr>
            <a:r>
              <a:rPr lang="de-DE" dirty="0" err="1"/>
              <a:t>Inner</a:t>
            </a:r>
            <a:r>
              <a:rPr lang="de-DE" dirty="0"/>
              <a:t> </a:t>
            </a:r>
            <a:r>
              <a:rPr lang="de-DE" dirty="0" err="1"/>
              <a:t>city</a:t>
            </a:r>
            <a:r>
              <a:rPr lang="de-DE" dirty="0"/>
              <a:t> </a:t>
            </a:r>
            <a:r>
              <a:rPr lang="de-DE" dirty="0" err="1"/>
              <a:t>location</a:t>
            </a:r>
            <a:endParaRPr lang="de-DE" dirty="0"/>
          </a:p>
          <a:p>
            <a:pPr marL="0" indent="0">
              <a:buNone/>
            </a:pPr>
            <a:r>
              <a:rPr lang="de-AT" dirty="0"/>
              <a:t>Campus </a:t>
            </a:r>
            <a:r>
              <a:rPr lang="de-AT" dirty="0" err="1"/>
              <a:t>Freihaus</a:t>
            </a:r>
            <a:endParaRPr lang="de-AT" dirty="0"/>
          </a:p>
          <a:p>
            <a:pPr marL="0" indent="0">
              <a:buNone/>
            </a:pPr>
            <a:endParaRPr lang="de-AT" dirty="0"/>
          </a:p>
          <a:p>
            <a:pPr marL="0" indent="0">
              <a:buNone/>
            </a:pPr>
            <a:r>
              <a:rPr lang="de-AT" dirty="0" err="1"/>
              <a:t>Wiedner</a:t>
            </a:r>
            <a:r>
              <a:rPr lang="de-AT" dirty="0"/>
              <a:t> Hauptstraße 8–10, </a:t>
            </a:r>
          </a:p>
          <a:p>
            <a:pPr marL="0" indent="0">
              <a:buNone/>
            </a:pPr>
            <a:r>
              <a:rPr lang="de-AT" dirty="0"/>
              <a:t>1040 Wien</a:t>
            </a:r>
          </a:p>
          <a:p>
            <a:pPr marL="0" indent="0">
              <a:buNone/>
            </a:pPr>
            <a:endParaRPr lang="de-AT" dirty="0"/>
          </a:p>
          <a:p>
            <a:pPr marL="0" indent="0">
              <a:buNone/>
            </a:pPr>
            <a:endParaRPr lang="de-AT" dirty="0"/>
          </a:p>
          <a:p>
            <a:pPr marL="0" indent="0">
              <a:buNone/>
            </a:pPr>
            <a:endParaRPr lang="de-AT" dirty="0"/>
          </a:p>
          <a:p>
            <a:pPr marL="0" indent="0">
              <a:buNone/>
            </a:pPr>
            <a:endParaRPr lang="de-AT" dirty="0"/>
          </a:p>
        </p:txBody>
      </p:sp>
      <p:sp>
        <p:nvSpPr>
          <p:cNvPr id="5" name="Textplatzhalter 4">
            <a:extLst>
              <a:ext uri="{FF2B5EF4-FFF2-40B4-BE49-F238E27FC236}">
                <a16:creationId xmlns:a16="http://schemas.microsoft.com/office/drawing/2014/main" id="{D9F25E94-6566-4BE5-BE2E-4BAA7A2F0A42}"/>
              </a:ext>
            </a:extLst>
          </p:cNvPr>
          <p:cNvSpPr>
            <a:spLocks noGrp="1"/>
          </p:cNvSpPr>
          <p:nvPr>
            <p:ph type="body" sz="quarter" idx="20"/>
          </p:nvPr>
        </p:nvSpPr>
        <p:spPr/>
        <p:txBody>
          <a:bodyPr/>
          <a:lstStyle/>
          <a:p>
            <a:r>
              <a:rPr lang="de-AT" dirty="0"/>
              <a:t>© </a:t>
            </a:r>
            <a:r>
              <a:rPr lang="de-AT" dirty="0" err="1"/>
              <a:t>peter</a:t>
            </a:r>
            <a:r>
              <a:rPr lang="de-AT" dirty="0"/>
              <a:t> </a:t>
            </a:r>
            <a:r>
              <a:rPr lang="de-AT" dirty="0" err="1"/>
              <a:t>haas</a:t>
            </a:r>
            <a:endParaRPr lang="de-AT" dirty="0"/>
          </a:p>
        </p:txBody>
      </p:sp>
      <p:sp>
        <p:nvSpPr>
          <p:cNvPr id="6" name="Fußzeilenplatzhalter 5">
            <a:extLst>
              <a:ext uri="{FF2B5EF4-FFF2-40B4-BE49-F238E27FC236}">
                <a16:creationId xmlns:a16="http://schemas.microsoft.com/office/drawing/2014/main" id="{081E8E0C-CAB8-42EE-BF4B-46A1635E6816}"/>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049BCBD2-6CA4-4D6F-A8CE-2A7A9FAF9464}"/>
              </a:ext>
            </a:extLst>
          </p:cNvPr>
          <p:cNvSpPr>
            <a:spLocks noGrp="1"/>
          </p:cNvSpPr>
          <p:nvPr>
            <p:ph type="sldNum" sz="quarter" idx="15"/>
          </p:nvPr>
        </p:nvSpPr>
        <p:spPr/>
        <p:txBody>
          <a:bodyPr/>
          <a:lstStyle/>
          <a:p>
            <a:fld id="{418F7AD7-DC47-44A0-A9D7-F1C17BFD6F09}" type="slidenum">
              <a:rPr lang="de-AT" smtClean="0"/>
              <a:pPr/>
              <a:t>86</a:t>
            </a:fld>
            <a:endParaRPr lang="de-AT" dirty="0"/>
          </a:p>
        </p:txBody>
      </p:sp>
      <p:pic>
        <p:nvPicPr>
          <p:cNvPr id="12" name="Bildplatzhalter 11" descr="TU Wien Bibliothek">
            <a:extLst>
              <a:ext uri="{FF2B5EF4-FFF2-40B4-BE49-F238E27FC236}">
                <a16:creationId xmlns:a16="http://schemas.microsoft.com/office/drawing/2014/main" id="{BFABFE9C-4A67-47EC-A033-C9FEDAE5C2B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C9AC17A2-66EB-4CD7-BAAA-AEA2717383C7}"/>
              </a:ext>
            </a:extLst>
          </p:cNvPr>
          <p:cNvSpPr txBox="1"/>
          <p:nvPr/>
        </p:nvSpPr>
        <p:spPr>
          <a:xfrm>
            <a:off x="1308100" y="5657462"/>
            <a:ext cx="60960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3"/>
              </a:rPr>
              <a:t>www.tuwien.at/maps</a:t>
            </a:r>
            <a:endParaRPr lang="de-AT" sz="2000" dirty="0"/>
          </a:p>
        </p:txBody>
      </p:sp>
    </p:spTree>
    <p:extLst>
      <p:ext uri="{BB962C8B-B14F-4D97-AF65-F5344CB8AC3E}">
        <p14:creationId xmlns:p14="http://schemas.microsoft.com/office/powerpoint/2010/main" val="4111172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288C-EC09-424E-B8DF-D7608456E99E}"/>
              </a:ext>
            </a:extLst>
          </p:cNvPr>
          <p:cNvSpPr>
            <a:spLocks noGrp="1"/>
          </p:cNvSpPr>
          <p:nvPr>
            <p:ph type="title"/>
          </p:nvPr>
        </p:nvSpPr>
        <p:spPr/>
        <p:txBody>
          <a:bodyPr/>
          <a:lstStyle/>
          <a:p>
            <a:r>
              <a:rPr lang="de-AT" dirty="0"/>
              <a:t>Pilotfabrik</a:t>
            </a:r>
          </a:p>
        </p:txBody>
      </p:sp>
      <p:sp>
        <p:nvSpPr>
          <p:cNvPr id="3" name="Textplatzhalter 2">
            <a:extLst>
              <a:ext uri="{FF2B5EF4-FFF2-40B4-BE49-F238E27FC236}">
                <a16:creationId xmlns:a16="http://schemas.microsoft.com/office/drawing/2014/main" id="{A6C58639-E1BD-4285-AB56-B0F2C613183F}"/>
              </a:ext>
            </a:extLst>
          </p:cNvPr>
          <p:cNvSpPr>
            <a:spLocks noGrp="1"/>
          </p:cNvSpPr>
          <p:nvPr>
            <p:ph type="body" sz="quarter" idx="11"/>
          </p:nvPr>
        </p:nvSpPr>
        <p:spPr>
          <a:xfrm>
            <a:off x="1308101" y="1549401"/>
            <a:ext cx="4464050" cy="3181626"/>
          </a:xfrm>
        </p:spPr>
        <p:txBody>
          <a:bodyPr/>
          <a:lstStyle/>
          <a:p>
            <a:pPr marL="0" indent="0">
              <a:buNone/>
            </a:pPr>
            <a:r>
              <a:rPr lang="de-AT" dirty="0"/>
              <a:t>Pilotfabrik Industry 4.0</a:t>
            </a:r>
          </a:p>
          <a:p>
            <a:pPr marL="0" indent="0">
              <a:buNone/>
            </a:pPr>
            <a:endParaRPr lang="de-AT" dirty="0"/>
          </a:p>
          <a:p>
            <a:pPr marL="0" indent="0">
              <a:buNone/>
            </a:pPr>
            <a:r>
              <a:rPr lang="de-AT" dirty="0"/>
              <a:t>Seestadtstraße 27, </a:t>
            </a:r>
          </a:p>
          <a:p>
            <a:pPr marL="0" indent="0">
              <a:buNone/>
            </a:pPr>
            <a:r>
              <a:rPr lang="de-AT" dirty="0"/>
              <a:t>1220 Wien</a:t>
            </a:r>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p:txBody>
      </p:sp>
      <p:sp>
        <p:nvSpPr>
          <p:cNvPr id="5" name="Textplatzhalter 4">
            <a:extLst>
              <a:ext uri="{FF2B5EF4-FFF2-40B4-BE49-F238E27FC236}">
                <a16:creationId xmlns:a16="http://schemas.microsoft.com/office/drawing/2014/main" id="{D9F25E94-6566-4BE5-BE2E-4BAA7A2F0A42}"/>
              </a:ext>
            </a:extLst>
          </p:cNvPr>
          <p:cNvSpPr>
            <a:spLocks noGrp="1"/>
          </p:cNvSpPr>
          <p:nvPr>
            <p:ph type="body" sz="quarter" idx="20"/>
          </p:nvPr>
        </p:nvSpPr>
        <p:spPr/>
        <p:txBody>
          <a:bodyPr/>
          <a:lstStyle/>
          <a:p>
            <a:r>
              <a:rPr lang="de-AT" dirty="0"/>
              <a:t>© TU Wien | Matthias </a:t>
            </a:r>
            <a:r>
              <a:rPr lang="de-AT" dirty="0" err="1"/>
              <a:t>heisler</a:t>
            </a:r>
            <a:r>
              <a:rPr lang="de-AT" dirty="0"/>
              <a:t>/</a:t>
            </a:r>
            <a:r>
              <a:rPr lang="de-AT" dirty="0" err="1"/>
              <a:t>goemb.at</a:t>
            </a:r>
            <a:endParaRPr lang="de-AT" dirty="0"/>
          </a:p>
        </p:txBody>
      </p:sp>
      <p:sp>
        <p:nvSpPr>
          <p:cNvPr id="6" name="Fußzeilenplatzhalter 5">
            <a:extLst>
              <a:ext uri="{FF2B5EF4-FFF2-40B4-BE49-F238E27FC236}">
                <a16:creationId xmlns:a16="http://schemas.microsoft.com/office/drawing/2014/main" id="{081E8E0C-CAB8-42EE-BF4B-46A1635E6816}"/>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049BCBD2-6CA4-4D6F-A8CE-2A7A9FAF9464}"/>
              </a:ext>
            </a:extLst>
          </p:cNvPr>
          <p:cNvSpPr>
            <a:spLocks noGrp="1"/>
          </p:cNvSpPr>
          <p:nvPr>
            <p:ph type="sldNum" sz="quarter" idx="15"/>
          </p:nvPr>
        </p:nvSpPr>
        <p:spPr/>
        <p:txBody>
          <a:bodyPr/>
          <a:lstStyle/>
          <a:p>
            <a:fld id="{418F7AD7-DC47-44A0-A9D7-F1C17BFD6F09}" type="slidenum">
              <a:rPr lang="de-AT" smtClean="0"/>
              <a:pPr/>
              <a:t>87</a:t>
            </a:fld>
            <a:endParaRPr lang="de-AT" dirty="0"/>
          </a:p>
        </p:txBody>
      </p:sp>
      <p:pic>
        <p:nvPicPr>
          <p:cNvPr id="12" name="Bildplatzhalter 11" descr="Labor in der Pilotfabrik">
            <a:extLst>
              <a:ext uri="{FF2B5EF4-FFF2-40B4-BE49-F238E27FC236}">
                <a16:creationId xmlns:a16="http://schemas.microsoft.com/office/drawing/2014/main" id="{AB2C4FEB-FBD1-4B6D-A66A-7D97E584165C}"/>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FC441D2B-9B1F-43C5-9226-3E0D95480CD9}"/>
              </a:ext>
            </a:extLst>
          </p:cNvPr>
          <p:cNvSpPr txBox="1"/>
          <p:nvPr/>
        </p:nvSpPr>
        <p:spPr>
          <a:xfrm>
            <a:off x="1308100" y="5657462"/>
            <a:ext cx="60960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3"/>
              </a:rPr>
              <a:t>www.tuwien.at/maps</a:t>
            </a:r>
            <a:endParaRPr lang="de-AT" sz="2000" dirty="0"/>
          </a:p>
        </p:txBody>
      </p:sp>
    </p:spTree>
    <p:extLst>
      <p:ext uri="{BB962C8B-B14F-4D97-AF65-F5344CB8AC3E}">
        <p14:creationId xmlns:p14="http://schemas.microsoft.com/office/powerpoint/2010/main" val="6028199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288C-EC09-424E-B8DF-D7608456E99E}"/>
              </a:ext>
            </a:extLst>
          </p:cNvPr>
          <p:cNvSpPr>
            <a:spLocks noGrp="1"/>
          </p:cNvSpPr>
          <p:nvPr>
            <p:ph type="title"/>
          </p:nvPr>
        </p:nvSpPr>
        <p:spPr/>
        <p:txBody>
          <a:bodyPr/>
          <a:lstStyle/>
          <a:p>
            <a:r>
              <a:rPr lang="de-AT" dirty="0"/>
              <a:t>Science Center</a:t>
            </a:r>
          </a:p>
        </p:txBody>
      </p:sp>
      <p:sp>
        <p:nvSpPr>
          <p:cNvPr id="3" name="Textplatzhalter 2">
            <a:extLst>
              <a:ext uri="{FF2B5EF4-FFF2-40B4-BE49-F238E27FC236}">
                <a16:creationId xmlns:a16="http://schemas.microsoft.com/office/drawing/2014/main" id="{A6C58639-E1BD-4285-AB56-B0F2C613183F}"/>
              </a:ext>
            </a:extLst>
          </p:cNvPr>
          <p:cNvSpPr>
            <a:spLocks noGrp="1"/>
          </p:cNvSpPr>
          <p:nvPr>
            <p:ph type="body" sz="quarter" idx="11"/>
          </p:nvPr>
        </p:nvSpPr>
        <p:spPr>
          <a:xfrm>
            <a:off x="1308101" y="1549400"/>
            <a:ext cx="4464050" cy="3527425"/>
          </a:xfrm>
        </p:spPr>
        <p:txBody>
          <a:bodyPr/>
          <a:lstStyle/>
          <a:p>
            <a:pPr marL="0" indent="0">
              <a:buNone/>
            </a:pPr>
            <a:r>
              <a:rPr lang="de-AT" dirty="0"/>
              <a:t>Science Center at Arsenal</a:t>
            </a:r>
          </a:p>
          <a:p>
            <a:pPr marL="0" indent="0">
              <a:buNone/>
            </a:pPr>
            <a:endParaRPr lang="de-AT" dirty="0"/>
          </a:p>
          <a:p>
            <a:pPr marL="0" indent="0">
              <a:buNone/>
            </a:pPr>
            <a:r>
              <a:rPr lang="de-AT" dirty="0"/>
              <a:t>Franz-Grill-Straße, </a:t>
            </a:r>
          </a:p>
          <a:p>
            <a:pPr marL="0" indent="0">
              <a:buNone/>
            </a:pPr>
            <a:r>
              <a:rPr lang="de-AT" dirty="0"/>
              <a:t>1030 Wien</a:t>
            </a:r>
          </a:p>
          <a:p>
            <a:pPr marL="0" indent="0">
              <a:buNone/>
            </a:pPr>
            <a:endParaRPr lang="de-AT" sz="2000" dirty="0"/>
          </a:p>
          <a:p>
            <a:pPr marL="0" indent="0">
              <a:buNone/>
            </a:pPr>
            <a:endParaRPr lang="de-AT" sz="2000" dirty="0"/>
          </a:p>
          <a:p>
            <a:pPr marL="0" indent="0">
              <a:buNone/>
            </a:pPr>
            <a:endParaRPr lang="de-AT" sz="2000" dirty="0"/>
          </a:p>
          <a:p>
            <a:pPr marL="0" indent="0">
              <a:buNone/>
            </a:pPr>
            <a:endParaRPr lang="de-AT" sz="2000" dirty="0"/>
          </a:p>
          <a:p>
            <a:pPr marL="0" indent="0">
              <a:buNone/>
            </a:pPr>
            <a:endParaRPr lang="de-AT" sz="2000" dirty="0"/>
          </a:p>
          <a:p>
            <a:pPr marL="0" indent="0">
              <a:buNone/>
            </a:pPr>
            <a:endParaRPr lang="de-AT" sz="2000" dirty="0"/>
          </a:p>
          <a:p>
            <a:pPr marL="0" indent="0">
              <a:buNone/>
            </a:pPr>
            <a:endParaRPr lang="de-AT" dirty="0"/>
          </a:p>
        </p:txBody>
      </p:sp>
      <p:sp>
        <p:nvSpPr>
          <p:cNvPr id="5" name="Textplatzhalter 4">
            <a:extLst>
              <a:ext uri="{FF2B5EF4-FFF2-40B4-BE49-F238E27FC236}">
                <a16:creationId xmlns:a16="http://schemas.microsoft.com/office/drawing/2014/main" id="{D9F25E94-6566-4BE5-BE2E-4BAA7A2F0A42}"/>
              </a:ext>
            </a:extLst>
          </p:cNvPr>
          <p:cNvSpPr>
            <a:spLocks noGrp="1"/>
          </p:cNvSpPr>
          <p:nvPr>
            <p:ph type="body" sz="quarter" idx="20"/>
          </p:nvPr>
        </p:nvSpPr>
        <p:spPr/>
        <p:txBody>
          <a:bodyPr/>
          <a:lstStyle/>
          <a:p>
            <a:r>
              <a:rPr lang="de-AT" dirty="0"/>
              <a:t>© TU Wien | Matthias </a:t>
            </a:r>
            <a:r>
              <a:rPr lang="de-AT" dirty="0" err="1"/>
              <a:t>heisler</a:t>
            </a:r>
            <a:r>
              <a:rPr lang="de-AT" dirty="0"/>
              <a:t>/</a:t>
            </a:r>
            <a:r>
              <a:rPr lang="de-AT" dirty="0" err="1"/>
              <a:t>goemb.at</a:t>
            </a:r>
            <a:endParaRPr lang="de-AT" dirty="0"/>
          </a:p>
        </p:txBody>
      </p:sp>
      <p:sp>
        <p:nvSpPr>
          <p:cNvPr id="6" name="Fußzeilenplatzhalter 5">
            <a:extLst>
              <a:ext uri="{FF2B5EF4-FFF2-40B4-BE49-F238E27FC236}">
                <a16:creationId xmlns:a16="http://schemas.microsoft.com/office/drawing/2014/main" id="{081E8E0C-CAB8-42EE-BF4B-46A1635E6816}"/>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049BCBD2-6CA4-4D6F-A8CE-2A7A9FAF9464}"/>
              </a:ext>
            </a:extLst>
          </p:cNvPr>
          <p:cNvSpPr>
            <a:spLocks noGrp="1"/>
          </p:cNvSpPr>
          <p:nvPr>
            <p:ph type="sldNum" sz="quarter" idx="15"/>
          </p:nvPr>
        </p:nvSpPr>
        <p:spPr/>
        <p:txBody>
          <a:bodyPr/>
          <a:lstStyle/>
          <a:p>
            <a:fld id="{418F7AD7-DC47-44A0-A9D7-F1C17BFD6F09}" type="slidenum">
              <a:rPr lang="de-AT" smtClean="0"/>
              <a:pPr/>
              <a:t>88</a:t>
            </a:fld>
            <a:endParaRPr lang="de-AT" dirty="0"/>
          </a:p>
        </p:txBody>
      </p:sp>
      <p:pic>
        <p:nvPicPr>
          <p:cNvPr id="12" name="Bildplatzhalter 11" descr="Luftansicht des Science Center, im Hintergrund ist ein Teil von Wien und der Donauturm zu sehen.">
            <a:extLst>
              <a:ext uri="{FF2B5EF4-FFF2-40B4-BE49-F238E27FC236}">
                <a16:creationId xmlns:a16="http://schemas.microsoft.com/office/drawing/2014/main" id="{527F4EAC-1CC3-495F-A5D8-34B8E5B6FDD9}"/>
              </a:ext>
            </a:extLst>
          </p:cNvPr>
          <p:cNvPicPr>
            <a:picLocks noGrp="1"/>
          </p:cNvPicPr>
          <p:nvPr>
            <p:ph type="pic" sz="quarter" idx="12"/>
          </p:nvPr>
        </p:nvPicPr>
        <p:blipFill rotWithShape="1">
          <a:blip r:embed="rId2">
            <a:extLst>
              <a:ext uri="{28A0092B-C50C-407E-A947-70E740481C1C}">
                <a14:useLocalDpi xmlns:a14="http://schemas.microsoft.com/office/drawing/2010/main" val="0"/>
              </a:ext>
            </a:extLst>
          </a:blip>
          <a:srcRect l="11337" t="365" r="21295" b="-365"/>
          <a:stretch/>
        </p:blipFill>
        <p:spPr>
          <a:xfrm>
            <a:off x="6419849" y="466725"/>
            <a:ext cx="5292000" cy="5257800"/>
          </a:xfrm>
        </p:spPr>
      </p:pic>
      <p:sp>
        <p:nvSpPr>
          <p:cNvPr id="8" name="TextBox 7">
            <a:extLst>
              <a:ext uri="{FF2B5EF4-FFF2-40B4-BE49-F238E27FC236}">
                <a16:creationId xmlns:a16="http://schemas.microsoft.com/office/drawing/2014/main" id="{EF706F2D-A874-426F-A8C3-660B99815D92}"/>
              </a:ext>
            </a:extLst>
          </p:cNvPr>
          <p:cNvSpPr txBox="1"/>
          <p:nvPr/>
        </p:nvSpPr>
        <p:spPr>
          <a:xfrm>
            <a:off x="1308100" y="5657462"/>
            <a:ext cx="60960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3"/>
              </a:rPr>
              <a:t>www.tuwien.at/maps</a:t>
            </a:r>
            <a:endParaRPr lang="de-AT" sz="2000" dirty="0"/>
          </a:p>
        </p:txBody>
      </p:sp>
    </p:spTree>
    <p:extLst>
      <p:ext uri="{BB962C8B-B14F-4D97-AF65-F5344CB8AC3E}">
        <p14:creationId xmlns:p14="http://schemas.microsoft.com/office/powerpoint/2010/main" val="27700810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288C-EC09-424E-B8DF-D7608456E99E}"/>
              </a:ext>
            </a:extLst>
          </p:cNvPr>
          <p:cNvSpPr>
            <a:spLocks noGrp="1"/>
          </p:cNvSpPr>
          <p:nvPr>
            <p:ph type="title"/>
          </p:nvPr>
        </p:nvSpPr>
        <p:spPr/>
        <p:txBody>
          <a:bodyPr/>
          <a:lstStyle/>
          <a:p>
            <a:r>
              <a:rPr lang="de-AT" dirty="0"/>
              <a:t>Atominstitut</a:t>
            </a:r>
          </a:p>
        </p:txBody>
      </p:sp>
      <p:sp>
        <p:nvSpPr>
          <p:cNvPr id="3" name="Textplatzhalter 2">
            <a:extLst>
              <a:ext uri="{FF2B5EF4-FFF2-40B4-BE49-F238E27FC236}">
                <a16:creationId xmlns:a16="http://schemas.microsoft.com/office/drawing/2014/main" id="{A6C58639-E1BD-4285-AB56-B0F2C613183F}"/>
              </a:ext>
            </a:extLst>
          </p:cNvPr>
          <p:cNvSpPr>
            <a:spLocks noGrp="1"/>
          </p:cNvSpPr>
          <p:nvPr>
            <p:ph type="body" sz="quarter" idx="11"/>
          </p:nvPr>
        </p:nvSpPr>
        <p:spPr>
          <a:xfrm>
            <a:off x="1308101" y="1549401"/>
            <a:ext cx="4464050" cy="3108738"/>
          </a:xfrm>
        </p:spPr>
        <p:txBody>
          <a:bodyPr/>
          <a:lstStyle/>
          <a:p>
            <a:pPr marL="0" indent="0">
              <a:buNone/>
            </a:pPr>
            <a:r>
              <a:rPr lang="de-AT" dirty="0"/>
              <a:t>Atominstitut</a:t>
            </a:r>
          </a:p>
          <a:p>
            <a:pPr marL="0" indent="0">
              <a:buNone/>
            </a:pPr>
            <a:endParaRPr lang="de-AT" dirty="0"/>
          </a:p>
          <a:p>
            <a:pPr marL="0" indent="0">
              <a:buNone/>
            </a:pPr>
            <a:r>
              <a:rPr lang="de-AT" dirty="0"/>
              <a:t>Stadionallee 2, </a:t>
            </a:r>
          </a:p>
          <a:p>
            <a:pPr marL="0" indent="0">
              <a:buNone/>
            </a:pPr>
            <a:r>
              <a:rPr lang="de-AT" dirty="0"/>
              <a:t>1030 Wien</a:t>
            </a:r>
          </a:p>
          <a:p>
            <a:pPr marL="0" indent="0">
              <a:buNone/>
            </a:pPr>
            <a:endParaRPr lang="de-AT" sz="2400" dirty="0"/>
          </a:p>
          <a:p>
            <a:pPr marL="0" indent="0">
              <a:buNone/>
            </a:pPr>
            <a:endParaRPr lang="de-AT" sz="2400" dirty="0"/>
          </a:p>
          <a:p>
            <a:pPr marL="0" indent="0">
              <a:buNone/>
            </a:pPr>
            <a:endParaRPr lang="de-AT" sz="2400" dirty="0"/>
          </a:p>
          <a:p>
            <a:pPr marL="0" indent="0">
              <a:buNone/>
            </a:pPr>
            <a:endParaRPr lang="de-AT" sz="2000" dirty="0"/>
          </a:p>
          <a:p>
            <a:pPr marL="0" indent="0">
              <a:buNone/>
            </a:pPr>
            <a:endParaRPr lang="de-AT" sz="2000" dirty="0"/>
          </a:p>
          <a:p>
            <a:pPr marL="0" indent="0">
              <a:buNone/>
            </a:pPr>
            <a:endParaRPr lang="de-AT" sz="2000" dirty="0"/>
          </a:p>
        </p:txBody>
      </p:sp>
      <p:sp>
        <p:nvSpPr>
          <p:cNvPr id="5" name="Textplatzhalter 4">
            <a:extLst>
              <a:ext uri="{FF2B5EF4-FFF2-40B4-BE49-F238E27FC236}">
                <a16:creationId xmlns:a16="http://schemas.microsoft.com/office/drawing/2014/main" id="{D9F25E94-6566-4BE5-BE2E-4BAA7A2F0A42}"/>
              </a:ext>
            </a:extLst>
          </p:cNvPr>
          <p:cNvSpPr>
            <a:spLocks noGrp="1"/>
          </p:cNvSpPr>
          <p:nvPr>
            <p:ph type="body" sz="quarter" idx="20"/>
          </p:nvPr>
        </p:nvSpPr>
        <p:spPr/>
        <p:txBody>
          <a:bodyPr/>
          <a:lstStyle/>
          <a:p>
            <a:r>
              <a:rPr lang="de-AT" dirty="0"/>
              <a:t>© TU Wien | Matthias </a:t>
            </a:r>
            <a:r>
              <a:rPr lang="de-AT" dirty="0" err="1"/>
              <a:t>heisler</a:t>
            </a:r>
            <a:r>
              <a:rPr lang="de-AT" dirty="0"/>
              <a:t>/</a:t>
            </a:r>
            <a:r>
              <a:rPr lang="de-AT" dirty="0" err="1"/>
              <a:t>goemb.at</a:t>
            </a:r>
            <a:endParaRPr lang="de-AT" dirty="0"/>
          </a:p>
        </p:txBody>
      </p:sp>
      <p:sp>
        <p:nvSpPr>
          <p:cNvPr id="6" name="Fußzeilenplatzhalter 5">
            <a:extLst>
              <a:ext uri="{FF2B5EF4-FFF2-40B4-BE49-F238E27FC236}">
                <a16:creationId xmlns:a16="http://schemas.microsoft.com/office/drawing/2014/main" id="{081E8E0C-CAB8-42EE-BF4B-46A1635E6816}"/>
              </a:ext>
            </a:extLst>
          </p:cNvPr>
          <p:cNvSpPr>
            <a:spLocks noGrp="1"/>
          </p:cNvSpPr>
          <p:nvPr>
            <p:ph type="ftr" sz="quarter" idx="14"/>
          </p:nvPr>
        </p:nvSpPr>
        <p:spPr/>
        <p:txBody>
          <a:bodyPr/>
          <a:lstStyle/>
          <a:p>
            <a:r>
              <a:rPr lang="en-US" dirty="0"/>
              <a:t>At a Glance | October 2023</a:t>
            </a:r>
            <a:endParaRPr lang="de-AT" dirty="0"/>
          </a:p>
        </p:txBody>
      </p:sp>
      <p:sp>
        <p:nvSpPr>
          <p:cNvPr id="7" name="Foliennummernplatzhalter 6">
            <a:extLst>
              <a:ext uri="{FF2B5EF4-FFF2-40B4-BE49-F238E27FC236}">
                <a16:creationId xmlns:a16="http://schemas.microsoft.com/office/drawing/2014/main" id="{049BCBD2-6CA4-4D6F-A8CE-2A7A9FAF9464}"/>
              </a:ext>
            </a:extLst>
          </p:cNvPr>
          <p:cNvSpPr>
            <a:spLocks noGrp="1"/>
          </p:cNvSpPr>
          <p:nvPr>
            <p:ph type="sldNum" sz="quarter" idx="15"/>
          </p:nvPr>
        </p:nvSpPr>
        <p:spPr/>
        <p:txBody>
          <a:bodyPr/>
          <a:lstStyle/>
          <a:p>
            <a:fld id="{418F7AD7-DC47-44A0-A9D7-F1C17BFD6F09}" type="slidenum">
              <a:rPr lang="de-AT" smtClean="0"/>
              <a:pPr/>
              <a:t>89</a:t>
            </a:fld>
            <a:endParaRPr lang="de-AT" dirty="0"/>
          </a:p>
        </p:txBody>
      </p:sp>
      <p:pic>
        <p:nvPicPr>
          <p:cNvPr id="12" name="Bildplatzhalter 11" descr="Test-Reaktor">
            <a:extLst>
              <a:ext uri="{FF2B5EF4-FFF2-40B4-BE49-F238E27FC236}">
                <a16:creationId xmlns:a16="http://schemas.microsoft.com/office/drawing/2014/main" id="{5066F6F7-EAF0-4B45-AB0B-88F951D2536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8F6E66F3-5E62-435C-A32B-A89A897C5A45}"/>
              </a:ext>
            </a:extLst>
          </p:cNvPr>
          <p:cNvSpPr txBox="1"/>
          <p:nvPr/>
        </p:nvSpPr>
        <p:spPr>
          <a:xfrm>
            <a:off x="1308100" y="5657462"/>
            <a:ext cx="6096000" cy="307777"/>
          </a:xfrm>
          <a:prstGeom prst="rect">
            <a:avLst/>
          </a:prstGeom>
          <a:noFill/>
        </p:spPr>
        <p:txBody>
          <a:bodyPr wrap="square" lIns="0" tIns="0" rIns="0" bIns="0">
            <a:spAutoFit/>
          </a:bodyPr>
          <a:lstStyle/>
          <a:p>
            <a:pPr marL="0" indent="0">
              <a:buNone/>
            </a:pPr>
            <a:r>
              <a:rPr lang="de-AT" sz="2000" dirty="0"/>
              <a:t>TUW Maps unter </a:t>
            </a:r>
            <a:r>
              <a:rPr lang="de-AT" sz="2000" dirty="0">
                <a:hlinkClick r:id="rId3"/>
              </a:rPr>
              <a:t>www.tuwien.at/maps</a:t>
            </a:r>
            <a:endParaRPr lang="de-AT" sz="2000" dirty="0"/>
          </a:p>
        </p:txBody>
      </p:sp>
    </p:spTree>
    <p:extLst>
      <p:ext uri="{BB962C8B-B14F-4D97-AF65-F5344CB8AC3E}">
        <p14:creationId xmlns:p14="http://schemas.microsoft.com/office/powerpoint/2010/main" val="65775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175E1-3187-4B39-9C37-973CC7C15B29}"/>
              </a:ext>
            </a:extLst>
          </p:cNvPr>
          <p:cNvSpPr>
            <a:spLocks noGrp="1"/>
          </p:cNvSpPr>
          <p:nvPr>
            <p:ph type="title"/>
          </p:nvPr>
        </p:nvSpPr>
        <p:spPr/>
        <p:txBody>
          <a:bodyPr/>
          <a:lstStyle/>
          <a:p>
            <a:r>
              <a:rPr lang="de-AT" dirty="0"/>
              <a:t>Research </a:t>
            </a:r>
            <a:r>
              <a:rPr lang="de-AT" dirty="0" err="1"/>
              <a:t>Focal</a:t>
            </a:r>
            <a:r>
              <a:rPr lang="de-AT" dirty="0"/>
              <a:t> Area in Detail:</a:t>
            </a:r>
            <a:br>
              <a:rPr lang="de-AT" dirty="0"/>
            </a:br>
            <a:r>
              <a:rPr lang="de-AT" dirty="0"/>
              <a:t>Computational Science and Engineering </a:t>
            </a:r>
            <a:endParaRPr lang="de-AT" b="0" dirty="0"/>
          </a:p>
        </p:txBody>
      </p:sp>
      <p:sp>
        <p:nvSpPr>
          <p:cNvPr id="3" name="Inhaltsplatzhalter 2">
            <a:extLst>
              <a:ext uri="{FF2B5EF4-FFF2-40B4-BE49-F238E27FC236}">
                <a16:creationId xmlns:a16="http://schemas.microsoft.com/office/drawing/2014/main" id="{298B57DF-464D-478E-A0CC-084C1487508C}"/>
              </a:ext>
            </a:extLst>
          </p:cNvPr>
          <p:cNvSpPr>
            <a:spLocks noGrp="1"/>
          </p:cNvSpPr>
          <p:nvPr>
            <p:ph idx="1"/>
          </p:nvPr>
        </p:nvSpPr>
        <p:spPr/>
        <p:txBody>
          <a:bodyPr/>
          <a:lstStyle/>
          <a:p>
            <a:r>
              <a:rPr lang="en-US" dirty="0"/>
              <a:t>Computational Materials Science</a:t>
            </a:r>
          </a:p>
          <a:p>
            <a:r>
              <a:rPr lang="en-US" dirty="0"/>
              <a:t>Computational Fluid Dynamics</a:t>
            </a:r>
          </a:p>
          <a:p>
            <a:r>
              <a:rPr lang="en-US" dirty="0"/>
              <a:t>Computational System Design</a:t>
            </a:r>
          </a:p>
          <a:p>
            <a:r>
              <a:rPr lang="en-US" dirty="0"/>
              <a:t>Mathematical and Algorithmic Foundations</a:t>
            </a:r>
          </a:p>
          <a:p>
            <a:r>
              <a:rPr lang="en-US" dirty="0"/>
              <a:t>Computer Science Foundations</a:t>
            </a:r>
          </a:p>
          <a:p>
            <a:r>
              <a:rPr lang="en-US" dirty="0"/>
              <a:t>Modeling and Simulation</a:t>
            </a:r>
            <a:endParaRPr lang="de-AT" dirty="0"/>
          </a:p>
        </p:txBody>
      </p:sp>
      <p:sp>
        <p:nvSpPr>
          <p:cNvPr id="5" name="Fußzeilenplatzhalter 4">
            <a:extLst>
              <a:ext uri="{FF2B5EF4-FFF2-40B4-BE49-F238E27FC236}">
                <a16:creationId xmlns:a16="http://schemas.microsoft.com/office/drawing/2014/main" id="{E9BB2970-914F-4D69-B108-0C581192FF25}"/>
              </a:ext>
            </a:extLst>
          </p:cNvPr>
          <p:cNvSpPr>
            <a:spLocks noGrp="1"/>
          </p:cNvSpPr>
          <p:nvPr>
            <p:ph type="ftr" sz="quarter" idx="14"/>
          </p:nvPr>
        </p:nvSpPr>
        <p:spPr/>
        <p:txBody>
          <a:bodyPr/>
          <a:lstStyle/>
          <a:p>
            <a:r>
              <a:rPr lang="en-US" dirty="0"/>
              <a:t>At a Glance </a:t>
            </a:r>
            <a:r>
              <a:rPr lang="de-DE" dirty="0"/>
              <a:t>| </a:t>
            </a:r>
            <a:r>
              <a:rPr lang="de-DE" dirty="0" err="1"/>
              <a:t>October</a:t>
            </a:r>
            <a:r>
              <a:rPr lang="de-DE" dirty="0"/>
              <a:t> 2023</a:t>
            </a:r>
            <a:endParaRPr lang="de-AT" dirty="0"/>
          </a:p>
        </p:txBody>
      </p:sp>
      <p:sp>
        <p:nvSpPr>
          <p:cNvPr id="6" name="Foliennummernplatzhalter 5">
            <a:extLst>
              <a:ext uri="{FF2B5EF4-FFF2-40B4-BE49-F238E27FC236}">
                <a16:creationId xmlns:a16="http://schemas.microsoft.com/office/drawing/2014/main" id="{C69A085F-FC23-4323-BFF0-B7C9500AE76F}"/>
              </a:ext>
            </a:extLst>
          </p:cNvPr>
          <p:cNvSpPr>
            <a:spLocks noGrp="1"/>
          </p:cNvSpPr>
          <p:nvPr>
            <p:ph type="sldNum" sz="quarter" idx="15"/>
          </p:nvPr>
        </p:nvSpPr>
        <p:spPr/>
        <p:txBody>
          <a:bodyPr/>
          <a:lstStyle/>
          <a:p>
            <a:fld id="{418F7AD7-DC47-44A0-A9D7-F1C17BFD6F09}" type="slidenum">
              <a:rPr lang="de-AT" smtClean="0"/>
              <a:pPr/>
              <a:t>9</a:t>
            </a:fld>
            <a:endParaRPr lang="de-AT" dirty="0"/>
          </a:p>
        </p:txBody>
      </p:sp>
    </p:spTree>
    <p:extLst>
      <p:ext uri="{BB962C8B-B14F-4D97-AF65-F5344CB8AC3E}">
        <p14:creationId xmlns:p14="http://schemas.microsoft.com/office/powerpoint/2010/main" val="1094360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413D702-DC6F-4F2D-A239-E56FD50DEAD3}"/>
              </a:ext>
            </a:extLst>
          </p:cNvPr>
          <p:cNvSpPr>
            <a:spLocks noGrp="1"/>
          </p:cNvSpPr>
          <p:nvPr>
            <p:ph type="body" sz="quarter" idx="17"/>
          </p:nvPr>
        </p:nvSpPr>
        <p:spPr/>
        <p:txBody>
          <a:bodyPr/>
          <a:lstStyle/>
          <a:p>
            <a:r>
              <a:rPr lang="de-AT" dirty="0"/>
              <a:t>Vienna Scientific </a:t>
            </a:r>
            <a:r>
              <a:rPr lang="de-AT" dirty="0" err="1"/>
              <a:t>cluster</a:t>
            </a:r>
            <a:r>
              <a:rPr lang="de-AT" dirty="0"/>
              <a:t> vsc-4</a:t>
            </a:r>
          </a:p>
        </p:txBody>
      </p:sp>
      <p:sp>
        <p:nvSpPr>
          <p:cNvPr id="5" name="Fußzeilenplatzhalter 4">
            <a:extLst>
              <a:ext uri="{FF2B5EF4-FFF2-40B4-BE49-F238E27FC236}">
                <a16:creationId xmlns:a16="http://schemas.microsoft.com/office/drawing/2014/main" id="{C65E48F6-10EC-405C-B254-45D231295445}"/>
              </a:ext>
            </a:extLst>
          </p:cNvPr>
          <p:cNvSpPr>
            <a:spLocks noGrp="1"/>
          </p:cNvSpPr>
          <p:nvPr>
            <p:ph type="ftr" sz="quarter" idx="14"/>
          </p:nvPr>
        </p:nvSpPr>
        <p:spPr/>
        <p:txBody>
          <a:bodyPr/>
          <a:lstStyle/>
          <a:p>
            <a:r>
              <a:rPr lang="en-US" dirty="0"/>
              <a:t>At a Glance | October 2023</a:t>
            </a:r>
            <a:endParaRPr lang="de-AT" dirty="0"/>
          </a:p>
        </p:txBody>
      </p:sp>
      <p:sp>
        <p:nvSpPr>
          <p:cNvPr id="6" name="Foliennummernplatzhalter 5">
            <a:extLst>
              <a:ext uri="{FF2B5EF4-FFF2-40B4-BE49-F238E27FC236}">
                <a16:creationId xmlns:a16="http://schemas.microsoft.com/office/drawing/2014/main" id="{50B5BDCB-CB6A-4BF1-ACBD-F364D674D34F}"/>
              </a:ext>
            </a:extLst>
          </p:cNvPr>
          <p:cNvSpPr>
            <a:spLocks noGrp="1"/>
          </p:cNvSpPr>
          <p:nvPr>
            <p:ph type="sldNum" sz="quarter" idx="15"/>
          </p:nvPr>
        </p:nvSpPr>
        <p:spPr/>
        <p:txBody>
          <a:bodyPr/>
          <a:lstStyle/>
          <a:p>
            <a:fld id="{418F7AD7-DC47-44A0-A9D7-F1C17BFD6F09}" type="slidenum">
              <a:rPr lang="de-AT" smtClean="0"/>
              <a:pPr/>
              <a:t>90</a:t>
            </a:fld>
            <a:endParaRPr lang="de-AT" dirty="0"/>
          </a:p>
        </p:txBody>
      </p:sp>
      <p:pic>
        <p:nvPicPr>
          <p:cNvPr id="12" name="Bildplatzhalter 11">
            <a:extLst>
              <a:ext uri="{FF2B5EF4-FFF2-40B4-BE49-F238E27FC236}">
                <a16:creationId xmlns:a16="http://schemas.microsoft.com/office/drawing/2014/main" id="{6B558A36-517E-4FDA-90AA-4C2ECA39BAE2}"/>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
        <p:nvSpPr>
          <p:cNvPr id="13" name="Textfeld 12" descr="VSC 4">
            <a:extLst>
              <a:ext uri="{FF2B5EF4-FFF2-40B4-BE49-F238E27FC236}">
                <a16:creationId xmlns:a16="http://schemas.microsoft.com/office/drawing/2014/main" id="{69E8F01B-CC62-41EC-9BC9-2A83653AC1CB}"/>
              </a:ext>
            </a:extLst>
          </p:cNvPr>
          <p:cNvSpPr txBox="1"/>
          <p:nvPr/>
        </p:nvSpPr>
        <p:spPr>
          <a:xfrm>
            <a:off x="460800" y="4245828"/>
            <a:ext cx="5959050" cy="830997"/>
          </a:xfrm>
          <a:prstGeom prst="rect">
            <a:avLst/>
          </a:prstGeom>
          <a:noFill/>
        </p:spPr>
        <p:txBody>
          <a:bodyPr wrap="square" lIns="0" tIns="0" rIns="0" bIns="0" rtlCol="0">
            <a:spAutoFit/>
          </a:bodyPr>
          <a:lstStyle/>
          <a:p>
            <a:r>
              <a:rPr lang="de-AT" b="1" dirty="0" err="1">
                <a:solidFill>
                  <a:schemeClr val="bg1"/>
                </a:solidFill>
              </a:rPr>
              <a:t>Editing</a:t>
            </a:r>
            <a:r>
              <a:rPr lang="de-AT" b="1" dirty="0">
                <a:solidFill>
                  <a:schemeClr val="bg1"/>
                </a:solidFill>
              </a:rPr>
              <a:t> and Layout</a:t>
            </a:r>
            <a:r>
              <a:rPr lang="de-AT" dirty="0">
                <a:solidFill>
                  <a:schemeClr val="bg1"/>
                </a:solidFill>
              </a:rPr>
              <a:t>  PR &amp; Marketing</a:t>
            </a:r>
          </a:p>
          <a:p>
            <a:r>
              <a:rPr lang="de-AT" b="1" dirty="0" err="1">
                <a:solidFill>
                  <a:schemeClr val="bg1"/>
                </a:solidFill>
              </a:rPr>
              <a:t>Contakt</a:t>
            </a:r>
            <a:r>
              <a:rPr lang="de-AT" dirty="0">
                <a:solidFill>
                  <a:schemeClr val="bg1"/>
                </a:solidFill>
              </a:rPr>
              <a:t>  +43 1 58801 41024 | pr@tuwien.ac.at</a:t>
            </a:r>
          </a:p>
          <a:p>
            <a:r>
              <a:rPr lang="de-AT" b="1" dirty="0">
                <a:solidFill>
                  <a:schemeClr val="bg1"/>
                </a:solidFill>
              </a:rPr>
              <a:t>Status</a:t>
            </a:r>
            <a:r>
              <a:rPr lang="de-AT" dirty="0">
                <a:solidFill>
                  <a:schemeClr val="bg1"/>
                </a:solidFill>
              </a:rPr>
              <a:t>  10/2023</a:t>
            </a:r>
          </a:p>
        </p:txBody>
      </p:sp>
      <p:pic>
        <p:nvPicPr>
          <p:cNvPr id="33" name="Grafik 2" descr="Facebook">
            <a:hlinkClick r:id="rId4"/>
            <a:extLst>
              <a:ext uri="{FF2B5EF4-FFF2-40B4-BE49-F238E27FC236}">
                <a16:creationId xmlns:a16="http://schemas.microsoft.com/office/drawing/2014/main" id="{08A7DE4D-6380-4182-9748-EE1A4FC93A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4322" y="5471378"/>
            <a:ext cx="434649" cy="432000"/>
          </a:xfrm>
          <a:prstGeom prst="rect">
            <a:avLst/>
          </a:prstGeom>
        </p:spPr>
      </p:pic>
      <p:pic>
        <p:nvPicPr>
          <p:cNvPr id="34" name="Grafik 7" descr="Instagram">
            <a:hlinkClick r:id="rId6"/>
            <a:extLst>
              <a:ext uri="{FF2B5EF4-FFF2-40B4-BE49-F238E27FC236}">
                <a16:creationId xmlns:a16="http://schemas.microsoft.com/office/drawing/2014/main" id="{A3A86A1E-81F9-405A-A43D-68E87ED38E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44939" y="5359457"/>
            <a:ext cx="440835" cy="661252"/>
          </a:xfrm>
          <a:prstGeom prst="rect">
            <a:avLst/>
          </a:prstGeom>
        </p:spPr>
      </p:pic>
      <p:pic>
        <p:nvPicPr>
          <p:cNvPr id="35" name="Grafik 9" descr="LinkedIn">
            <a:hlinkClick r:id="rId8"/>
            <a:extLst>
              <a:ext uri="{FF2B5EF4-FFF2-40B4-BE49-F238E27FC236}">
                <a16:creationId xmlns:a16="http://schemas.microsoft.com/office/drawing/2014/main" id="{E83582F7-4C11-474A-BDBE-949B32809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963" y="5478462"/>
            <a:ext cx="418195" cy="418195"/>
          </a:xfrm>
          <a:prstGeom prst="rect">
            <a:avLst/>
          </a:prstGeom>
        </p:spPr>
      </p:pic>
      <p:pic>
        <p:nvPicPr>
          <p:cNvPr id="37" name="Grafik 15" descr="YouTube">
            <a:hlinkClick r:id="rId10"/>
            <a:extLst>
              <a:ext uri="{FF2B5EF4-FFF2-40B4-BE49-F238E27FC236}">
                <a16:creationId xmlns:a16="http://schemas.microsoft.com/office/drawing/2014/main" id="{4AA84F52-5EB3-40C6-B030-91E5793211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83968" y="5359457"/>
            <a:ext cx="479108" cy="720000"/>
          </a:xfrm>
          <a:prstGeom prst="rect">
            <a:avLst/>
          </a:prstGeom>
        </p:spPr>
      </p:pic>
      <p:sp>
        <p:nvSpPr>
          <p:cNvPr id="38" name="Textfeld 12">
            <a:hlinkClick r:id="rId12"/>
            <a:extLst>
              <a:ext uri="{FF2B5EF4-FFF2-40B4-BE49-F238E27FC236}">
                <a16:creationId xmlns:a16="http://schemas.microsoft.com/office/drawing/2014/main" id="{007C4D6E-8FD8-4A0C-91F0-397BDF092782}"/>
              </a:ext>
            </a:extLst>
          </p:cNvPr>
          <p:cNvSpPr txBox="1"/>
          <p:nvPr/>
        </p:nvSpPr>
        <p:spPr>
          <a:xfrm>
            <a:off x="7401287" y="5567804"/>
            <a:ext cx="991595" cy="276999"/>
          </a:xfrm>
          <a:prstGeom prst="rect">
            <a:avLst/>
          </a:prstGeom>
          <a:noFill/>
        </p:spPr>
        <p:txBody>
          <a:bodyPr wrap="square" lIns="0" tIns="0" rIns="0" bIns="0" rtlCol="0">
            <a:spAutoFit/>
          </a:bodyPr>
          <a:lstStyle/>
          <a:p>
            <a:r>
              <a:rPr lang="de-AT" b="1" dirty="0" err="1">
                <a:solidFill>
                  <a:schemeClr val="bg1"/>
                </a:solidFill>
              </a:rPr>
              <a:t>tu_wien</a:t>
            </a:r>
            <a:endParaRPr lang="de-AT" dirty="0">
              <a:solidFill>
                <a:schemeClr val="bg1"/>
              </a:solidFill>
            </a:endParaRPr>
          </a:p>
        </p:txBody>
      </p:sp>
      <p:sp>
        <p:nvSpPr>
          <p:cNvPr id="39" name="Textfeld 12">
            <a:hlinkClick r:id="rId8"/>
            <a:extLst>
              <a:ext uri="{FF2B5EF4-FFF2-40B4-BE49-F238E27FC236}">
                <a16:creationId xmlns:a16="http://schemas.microsoft.com/office/drawing/2014/main" id="{9D39A453-623F-4841-9A9A-1B2B20746788}"/>
              </a:ext>
            </a:extLst>
          </p:cNvPr>
          <p:cNvSpPr txBox="1"/>
          <p:nvPr/>
        </p:nvSpPr>
        <p:spPr>
          <a:xfrm>
            <a:off x="985129" y="5555513"/>
            <a:ext cx="1387783" cy="276999"/>
          </a:xfrm>
          <a:prstGeom prst="rect">
            <a:avLst/>
          </a:prstGeom>
          <a:noFill/>
        </p:spPr>
        <p:txBody>
          <a:bodyPr wrap="square" lIns="0" tIns="0" rIns="0" bIns="0" rtlCol="0">
            <a:spAutoFit/>
          </a:bodyPr>
          <a:lstStyle/>
          <a:p>
            <a:r>
              <a:rPr lang="de-AT" b="1" dirty="0">
                <a:solidFill>
                  <a:schemeClr val="bg1"/>
                </a:solidFill>
              </a:rPr>
              <a:t>tu </a:t>
            </a:r>
            <a:r>
              <a:rPr lang="de-AT" b="1" dirty="0" err="1">
                <a:solidFill>
                  <a:schemeClr val="bg1"/>
                </a:solidFill>
              </a:rPr>
              <a:t>wien</a:t>
            </a:r>
            <a:endParaRPr lang="de-AT" dirty="0">
              <a:solidFill>
                <a:schemeClr val="bg1"/>
              </a:solidFill>
            </a:endParaRPr>
          </a:p>
        </p:txBody>
      </p:sp>
      <p:sp>
        <p:nvSpPr>
          <p:cNvPr id="40" name="Textfeld 12">
            <a:hlinkClick r:id="rId13"/>
            <a:extLst>
              <a:ext uri="{FF2B5EF4-FFF2-40B4-BE49-F238E27FC236}">
                <a16:creationId xmlns:a16="http://schemas.microsoft.com/office/drawing/2014/main" id="{EFF2738B-28CC-452F-BF0A-93B7F9AB0A51}"/>
              </a:ext>
            </a:extLst>
          </p:cNvPr>
          <p:cNvSpPr txBox="1"/>
          <p:nvPr/>
        </p:nvSpPr>
        <p:spPr>
          <a:xfrm>
            <a:off x="2611624" y="5555513"/>
            <a:ext cx="906257" cy="276999"/>
          </a:xfrm>
          <a:prstGeom prst="rect">
            <a:avLst/>
          </a:prstGeom>
          <a:noFill/>
        </p:spPr>
        <p:txBody>
          <a:bodyPr wrap="square" lIns="0" tIns="0" rIns="0" bIns="0" rtlCol="0">
            <a:spAutoFit/>
          </a:bodyPr>
          <a:lstStyle/>
          <a:p>
            <a:r>
              <a:rPr lang="de-AT" b="1" dirty="0" err="1">
                <a:solidFill>
                  <a:schemeClr val="bg1"/>
                </a:solidFill>
              </a:rPr>
              <a:t>tu_wien</a:t>
            </a:r>
            <a:endParaRPr lang="de-AT" dirty="0">
              <a:solidFill>
                <a:schemeClr val="bg1"/>
              </a:solidFill>
            </a:endParaRPr>
          </a:p>
        </p:txBody>
      </p:sp>
      <p:sp>
        <p:nvSpPr>
          <p:cNvPr id="41" name="Textfeld 12">
            <a:hlinkClick r:id="rId10"/>
            <a:extLst>
              <a:ext uri="{FF2B5EF4-FFF2-40B4-BE49-F238E27FC236}">
                <a16:creationId xmlns:a16="http://schemas.microsoft.com/office/drawing/2014/main" id="{07368100-7E3D-458B-9E70-6B8E10F22EEA}"/>
              </a:ext>
            </a:extLst>
          </p:cNvPr>
          <p:cNvSpPr txBox="1"/>
          <p:nvPr/>
        </p:nvSpPr>
        <p:spPr>
          <a:xfrm>
            <a:off x="4258328" y="5563925"/>
            <a:ext cx="1283904" cy="276999"/>
          </a:xfrm>
          <a:prstGeom prst="rect">
            <a:avLst/>
          </a:prstGeom>
          <a:noFill/>
        </p:spPr>
        <p:txBody>
          <a:bodyPr wrap="square" lIns="0" tIns="0" rIns="0" bIns="0" rtlCol="0">
            <a:spAutoFit/>
          </a:bodyPr>
          <a:lstStyle/>
          <a:p>
            <a:r>
              <a:rPr lang="de-AT" b="1" dirty="0" err="1">
                <a:solidFill>
                  <a:schemeClr val="bg1"/>
                </a:solidFill>
              </a:rPr>
              <a:t>tuwientv</a:t>
            </a:r>
            <a:endParaRPr lang="de-AT" dirty="0">
              <a:solidFill>
                <a:schemeClr val="bg1"/>
              </a:solidFill>
            </a:endParaRPr>
          </a:p>
        </p:txBody>
      </p:sp>
      <p:sp>
        <p:nvSpPr>
          <p:cNvPr id="42" name="Textfeld 12">
            <a:hlinkClick r:id="rId4"/>
            <a:extLst>
              <a:ext uri="{FF2B5EF4-FFF2-40B4-BE49-F238E27FC236}">
                <a16:creationId xmlns:a16="http://schemas.microsoft.com/office/drawing/2014/main" id="{C3B1AA8E-B80E-4832-992D-650604208967}"/>
              </a:ext>
            </a:extLst>
          </p:cNvPr>
          <p:cNvSpPr txBox="1"/>
          <p:nvPr/>
        </p:nvSpPr>
        <p:spPr>
          <a:xfrm>
            <a:off x="5929748" y="5567728"/>
            <a:ext cx="790833" cy="276999"/>
          </a:xfrm>
          <a:prstGeom prst="rect">
            <a:avLst/>
          </a:prstGeom>
          <a:noFill/>
        </p:spPr>
        <p:txBody>
          <a:bodyPr wrap="square" lIns="0" tIns="0" rIns="0" bIns="0" rtlCol="0">
            <a:spAutoFit/>
          </a:bodyPr>
          <a:lstStyle/>
          <a:p>
            <a:r>
              <a:rPr lang="de-AT" b="1" dirty="0" err="1">
                <a:solidFill>
                  <a:schemeClr val="bg1"/>
                </a:solidFill>
              </a:rPr>
              <a:t>tuwien</a:t>
            </a:r>
            <a:endParaRPr lang="de-AT" dirty="0">
              <a:solidFill>
                <a:schemeClr val="bg1"/>
              </a:solidFill>
            </a:endParaRPr>
          </a:p>
        </p:txBody>
      </p:sp>
      <p:pic>
        <p:nvPicPr>
          <p:cNvPr id="2" name="Grafik 13" descr="X / Twitter">
            <a:hlinkClick r:id="rId13"/>
            <a:extLst>
              <a:ext uri="{FF2B5EF4-FFF2-40B4-BE49-F238E27FC236}">
                <a16:creationId xmlns:a16="http://schemas.microsoft.com/office/drawing/2014/main" id="{142D28C3-9CB5-5775-8ABD-0A4E55D54CD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078076" y="5471378"/>
            <a:ext cx="432000" cy="432000"/>
          </a:xfrm>
          <a:prstGeom prst="rect">
            <a:avLst/>
          </a:prstGeom>
        </p:spPr>
      </p:pic>
    </p:spTree>
    <p:extLst>
      <p:ext uri="{BB962C8B-B14F-4D97-AF65-F5344CB8AC3E}">
        <p14:creationId xmlns:p14="http://schemas.microsoft.com/office/powerpoint/2010/main" val="22257926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LANG_DEF" val="3079"/>
  <p:tag name="LANG_NAME" val="German Austria"/>
  <p:tag name="MASTCOUNT" val="1"/>
  <p:tag name="DES1LAYOUTCOUNT" val="33"/>
  <p:tag name="LINGO_COUNT" val="28"/>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00.xml><?xml version="1.0" encoding="utf-8"?>
<p:tagLst xmlns:a="http://schemas.openxmlformats.org/drawingml/2006/main" xmlns:r="http://schemas.openxmlformats.org/officeDocument/2006/relationships" xmlns:p="http://schemas.openxmlformats.org/presentationml/2006/main">
  <p:tag name="SHAPE" val="OLD"/>
</p:tagLst>
</file>

<file path=ppt/tags/tag101.xml><?xml version="1.0" encoding="utf-8"?>
<p:tagLst xmlns:a="http://schemas.openxmlformats.org/drawingml/2006/main" xmlns:r="http://schemas.openxmlformats.org/officeDocument/2006/relationships" xmlns:p="http://schemas.openxmlformats.org/presentationml/2006/main">
  <p:tag name="SHAPE" val="OLD"/>
</p:tagLst>
</file>

<file path=ppt/tags/tag102.xml><?xml version="1.0" encoding="utf-8"?>
<p:tagLst xmlns:a="http://schemas.openxmlformats.org/drawingml/2006/main" xmlns:r="http://schemas.openxmlformats.org/officeDocument/2006/relationships" xmlns:p="http://schemas.openxmlformats.org/presentationml/2006/main">
  <p:tag name="SHAPE" val="OLD"/>
</p:tagLst>
</file>

<file path=ppt/tags/tag103.xml><?xml version="1.0" encoding="utf-8"?>
<p:tagLst xmlns:a="http://schemas.openxmlformats.org/drawingml/2006/main" xmlns:r="http://schemas.openxmlformats.org/officeDocument/2006/relationships" xmlns:p="http://schemas.openxmlformats.org/presentationml/2006/main">
  <p:tag name="SHAPE" val="OLD"/>
</p:tagLst>
</file>

<file path=ppt/tags/tag104.xml><?xml version="1.0" encoding="utf-8"?>
<p:tagLst xmlns:a="http://schemas.openxmlformats.org/drawingml/2006/main" xmlns:r="http://schemas.openxmlformats.org/officeDocument/2006/relationships" xmlns:p="http://schemas.openxmlformats.org/presentationml/2006/main">
  <p:tag name="SHAPE" val="OLD"/>
</p:tagLst>
</file>

<file path=ppt/tags/tag105.xml><?xml version="1.0" encoding="utf-8"?>
<p:tagLst xmlns:a="http://schemas.openxmlformats.org/drawingml/2006/main" xmlns:r="http://schemas.openxmlformats.org/officeDocument/2006/relationships" xmlns:p="http://schemas.openxmlformats.org/presentationml/2006/main">
  <p:tag name="SHAPE" val="OLD"/>
</p:tagLst>
</file>

<file path=ppt/tags/tag106.xml><?xml version="1.0" encoding="utf-8"?>
<p:tagLst xmlns:a="http://schemas.openxmlformats.org/drawingml/2006/main" xmlns:r="http://schemas.openxmlformats.org/officeDocument/2006/relationships" xmlns:p="http://schemas.openxmlformats.org/presentationml/2006/main">
  <p:tag name="SHAPE" val="OLD"/>
</p:tagLst>
</file>

<file path=ppt/tags/tag107.xml><?xml version="1.0" encoding="utf-8"?>
<p:tagLst xmlns:a="http://schemas.openxmlformats.org/drawingml/2006/main" xmlns:r="http://schemas.openxmlformats.org/officeDocument/2006/relationships" xmlns:p="http://schemas.openxmlformats.org/presentationml/2006/main">
  <p:tag name="SHAPE" val="OLD"/>
</p:tagLst>
</file>

<file path=ppt/tags/tag108.xml><?xml version="1.0" encoding="utf-8"?>
<p:tagLst xmlns:a="http://schemas.openxmlformats.org/drawingml/2006/main" xmlns:r="http://schemas.openxmlformats.org/officeDocument/2006/relationships" xmlns:p="http://schemas.openxmlformats.org/presentationml/2006/main">
  <p:tag name="SHAPE" val="OLD"/>
</p:tagLst>
</file>

<file path=ppt/tags/tag109.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10.xml><?xml version="1.0" encoding="utf-8"?>
<p:tagLst xmlns:a="http://schemas.openxmlformats.org/drawingml/2006/main" xmlns:r="http://schemas.openxmlformats.org/officeDocument/2006/relationships" xmlns:p="http://schemas.openxmlformats.org/presentationml/2006/main">
  <p:tag name="SHAPE" val="OLD"/>
</p:tagLst>
</file>

<file path=ppt/tags/tag111.xml><?xml version="1.0" encoding="utf-8"?>
<p:tagLst xmlns:a="http://schemas.openxmlformats.org/drawingml/2006/main" xmlns:r="http://schemas.openxmlformats.org/officeDocument/2006/relationships" xmlns:p="http://schemas.openxmlformats.org/presentationml/2006/main">
  <p:tag name="SHAPE" val="OLD"/>
</p:tagLst>
</file>

<file path=ppt/tags/tag112.xml><?xml version="1.0" encoding="utf-8"?>
<p:tagLst xmlns:a="http://schemas.openxmlformats.org/drawingml/2006/main" xmlns:r="http://schemas.openxmlformats.org/officeDocument/2006/relationships" xmlns:p="http://schemas.openxmlformats.org/presentationml/2006/main">
  <p:tag name="SHAPE" val="OLD"/>
</p:tagLst>
</file>

<file path=ppt/tags/tag113.xml><?xml version="1.0" encoding="utf-8"?>
<p:tagLst xmlns:a="http://schemas.openxmlformats.org/drawingml/2006/main" xmlns:r="http://schemas.openxmlformats.org/officeDocument/2006/relationships" xmlns:p="http://schemas.openxmlformats.org/presentationml/2006/main">
  <p:tag name="SHAPE" val="OLD"/>
</p:tagLst>
</file>

<file path=ppt/tags/tag114.xml><?xml version="1.0" encoding="utf-8"?>
<p:tagLst xmlns:a="http://schemas.openxmlformats.org/drawingml/2006/main" xmlns:r="http://schemas.openxmlformats.org/officeDocument/2006/relationships" xmlns:p="http://schemas.openxmlformats.org/presentationml/2006/main">
  <p:tag name="SHAPE" val="OLD"/>
</p:tagLst>
</file>

<file path=ppt/tags/tag115.xml><?xml version="1.0" encoding="utf-8"?>
<p:tagLst xmlns:a="http://schemas.openxmlformats.org/drawingml/2006/main" xmlns:r="http://schemas.openxmlformats.org/officeDocument/2006/relationships" xmlns:p="http://schemas.openxmlformats.org/presentationml/2006/main">
  <p:tag name="SHAPE" val="OLD"/>
</p:tagLst>
</file>

<file path=ppt/tags/tag116.xml><?xml version="1.0" encoding="utf-8"?>
<p:tagLst xmlns:a="http://schemas.openxmlformats.org/drawingml/2006/main" xmlns:r="http://schemas.openxmlformats.org/officeDocument/2006/relationships" xmlns:p="http://schemas.openxmlformats.org/presentationml/2006/main">
  <p:tag name="SHAPE" val="OLD"/>
</p:tagLst>
</file>

<file path=ppt/tags/tag117.xml><?xml version="1.0" encoding="utf-8"?>
<p:tagLst xmlns:a="http://schemas.openxmlformats.org/drawingml/2006/main" xmlns:r="http://schemas.openxmlformats.org/officeDocument/2006/relationships" xmlns:p="http://schemas.openxmlformats.org/presentationml/2006/main">
  <p:tag name="SHAPE" val="OLD"/>
</p:tagLst>
</file>

<file path=ppt/tags/tag118.xml><?xml version="1.0" encoding="utf-8"?>
<p:tagLst xmlns:a="http://schemas.openxmlformats.org/drawingml/2006/main" xmlns:r="http://schemas.openxmlformats.org/officeDocument/2006/relationships" xmlns:p="http://schemas.openxmlformats.org/presentationml/2006/main">
  <p:tag name="SHAPE" val="OLD"/>
</p:tagLst>
</file>

<file path=ppt/tags/tag119.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20.xml><?xml version="1.0" encoding="utf-8"?>
<p:tagLst xmlns:a="http://schemas.openxmlformats.org/drawingml/2006/main" xmlns:r="http://schemas.openxmlformats.org/officeDocument/2006/relationships" xmlns:p="http://schemas.openxmlformats.org/presentationml/2006/main">
  <p:tag name="SHAPE" val="OLD"/>
</p:tagLst>
</file>

<file path=ppt/tags/tag121.xml><?xml version="1.0" encoding="utf-8"?>
<p:tagLst xmlns:a="http://schemas.openxmlformats.org/drawingml/2006/main" xmlns:r="http://schemas.openxmlformats.org/officeDocument/2006/relationships" xmlns:p="http://schemas.openxmlformats.org/presentationml/2006/main">
  <p:tag name="SHAPE" val="OLD"/>
</p:tagLst>
</file>

<file path=ppt/tags/tag122.xml><?xml version="1.0" encoding="utf-8"?>
<p:tagLst xmlns:a="http://schemas.openxmlformats.org/drawingml/2006/main" xmlns:r="http://schemas.openxmlformats.org/officeDocument/2006/relationships" xmlns:p="http://schemas.openxmlformats.org/presentationml/2006/main">
  <p:tag name="SHAPE" val="OLD"/>
</p:tagLst>
</file>

<file path=ppt/tags/tag123.xml><?xml version="1.0" encoding="utf-8"?>
<p:tagLst xmlns:a="http://schemas.openxmlformats.org/drawingml/2006/main" xmlns:r="http://schemas.openxmlformats.org/officeDocument/2006/relationships" xmlns:p="http://schemas.openxmlformats.org/presentationml/2006/main">
  <p:tag name="SHAPE" val="OLD"/>
</p:tagLst>
</file>

<file path=ppt/tags/tag124.xml><?xml version="1.0" encoding="utf-8"?>
<p:tagLst xmlns:a="http://schemas.openxmlformats.org/drawingml/2006/main" xmlns:r="http://schemas.openxmlformats.org/officeDocument/2006/relationships" xmlns:p="http://schemas.openxmlformats.org/presentationml/2006/main">
  <p:tag name="SHAPE" val="OLD"/>
</p:tagLst>
</file>

<file path=ppt/tags/tag125.xml><?xml version="1.0" encoding="utf-8"?>
<p:tagLst xmlns:a="http://schemas.openxmlformats.org/drawingml/2006/main" xmlns:r="http://schemas.openxmlformats.org/officeDocument/2006/relationships" xmlns:p="http://schemas.openxmlformats.org/presentationml/2006/main">
  <p:tag name="SHAPE" val="OLD"/>
</p:tagLst>
</file>

<file path=ppt/tags/tag126.xml><?xml version="1.0" encoding="utf-8"?>
<p:tagLst xmlns:a="http://schemas.openxmlformats.org/drawingml/2006/main" xmlns:r="http://schemas.openxmlformats.org/officeDocument/2006/relationships" xmlns:p="http://schemas.openxmlformats.org/presentationml/2006/main">
  <p:tag name="SHAPE" val="OLD"/>
</p:tagLst>
</file>

<file path=ppt/tags/tag127.xml><?xml version="1.0" encoding="utf-8"?>
<p:tagLst xmlns:a="http://schemas.openxmlformats.org/drawingml/2006/main" xmlns:r="http://schemas.openxmlformats.org/officeDocument/2006/relationships" xmlns:p="http://schemas.openxmlformats.org/presentationml/2006/main">
  <p:tag name="SHAPE" val="OLD"/>
</p:tagLst>
</file>

<file path=ppt/tags/tag128.xml><?xml version="1.0" encoding="utf-8"?>
<p:tagLst xmlns:a="http://schemas.openxmlformats.org/drawingml/2006/main" xmlns:r="http://schemas.openxmlformats.org/officeDocument/2006/relationships" xmlns:p="http://schemas.openxmlformats.org/presentationml/2006/main">
  <p:tag name="SHAPE" val="OLD"/>
</p:tagLst>
</file>

<file path=ppt/tags/tag129.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30.xml><?xml version="1.0" encoding="utf-8"?>
<p:tagLst xmlns:a="http://schemas.openxmlformats.org/drawingml/2006/main" xmlns:r="http://schemas.openxmlformats.org/officeDocument/2006/relationships" xmlns:p="http://schemas.openxmlformats.org/presentationml/2006/main">
  <p:tag name="SHAPE" val="OLD"/>
</p:tagLst>
</file>

<file path=ppt/tags/tag131.xml><?xml version="1.0" encoding="utf-8"?>
<p:tagLst xmlns:a="http://schemas.openxmlformats.org/drawingml/2006/main" xmlns:r="http://schemas.openxmlformats.org/officeDocument/2006/relationships" xmlns:p="http://schemas.openxmlformats.org/presentationml/2006/main">
  <p:tag name="SHAPE" val="OLD"/>
</p:tagLst>
</file>

<file path=ppt/tags/tag132.xml><?xml version="1.0" encoding="utf-8"?>
<p:tagLst xmlns:a="http://schemas.openxmlformats.org/drawingml/2006/main" xmlns:r="http://schemas.openxmlformats.org/officeDocument/2006/relationships" xmlns:p="http://schemas.openxmlformats.org/presentationml/2006/main">
  <p:tag name="SHAPE" val="OLD"/>
</p:tagLst>
</file>

<file path=ppt/tags/tag133.xml><?xml version="1.0" encoding="utf-8"?>
<p:tagLst xmlns:a="http://schemas.openxmlformats.org/drawingml/2006/main" xmlns:r="http://schemas.openxmlformats.org/officeDocument/2006/relationships" xmlns:p="http://schemas.openxmlformats.org/presentationml/2006/main">
  <p:tag name="SHAPE" val="OLD"/>
</p:tagLst>
</file>

<file path=ppt/tags/tag134.xml><?xml version="1.0" encoding="utf-8"?>
<p:tagLst xmlns:a="http://schemas.openxmlformats.org/drawingml/2006/main" xmlns:r="http://schemas.openxmlformats.org/officeDocument/2006/relationships" xmlns:p="http://schemas.openxmlformats.org/presentationml/2006/main">
  <p:tag name="SHAPE" val="OLD"/>
</p:tagLst>
</file>

<file path=ppt/tags/tag135.xml><?xml version="1.0" encoding="utf-8"?>
<p:tagLst xmlns:a="http://schemas.openxmlformats.org/drawingml/2006/main" xmlns:r="http://schemas.openxmlformats.org/officeDocument/2006/relationships" xmlns:p="http://schemas.openxmlformats.org/presentationml/2006/main">
  <p:tag name="SHAPE" val="OLD"/>
</p:tagLst>
</file>

<file path=ppt/tags/tag136.xml><?xml version="1.0" encoding="utf-8"?>
<p:tagLst xmlns:a="http://schemas.openxmlformats.org/drawingml/2006/main" xmlns:r="http://schemas.openxmlformats.org/officeDocument/2006/relationships" xmlns:p="http://schemas.openxmlformats.org/presentationml/2006/main">
  <p:tag name="SHAPE" val="OLD"/>
</p:tagLst>
</file>

<file path=ppt/tags/tag137.xml><?xml version="1.0" encoding="utf-8"?>
<p:tagLst xmlns:a="http://schemas.openxmlformats.org/drawingml/2006/main" xmlns:r="http://schemas.openxmlformats.org/officeDocument/2006/relationships" xmlns:p="http://schemas.openxmlformats.org/presentationml/2006/main">
  <p:tag name="SHAPE" val="OLD"/>
</p:tagLst>
</file>

<file path=ppt/tags/tag138.xml><?xml version="1.0" encoding="utf-8"?>
<p:tagLst xmlns:a="http://schemas.openxmlformats.org/drawingml/2006/main" xmlns:r="http://schemas.openxmlformats.org/officeDocument/2006/relationships" xmlns:p="http://schemas.openxmlformats.org/presentationml/2006/main">
  <p:tag name="SHAPE" val="OLD"/>
</p:tagLst>
</file>

<file path=ppt/tags/tag139.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40.xml><?xml version="1.0" encoding="utf-8"?>
<p:tagLst xmlns:a="http://schemas.openxmlformats.org/drawingml/2006/main" xmlns:r="http://schemas.openxmlformats.org/officeDocument/2006/relationships" xmlns:p="http://schemas.openxmlformats.org/presentationml/2006/main">
  <p:tag name="SHAPE" val="OLD"/>
</p:tagLst>
</file>

<file path=ppt/tags/tag141.xml><?xml version="1.0" encoding="utf-8"?>
<p:tagLst xmlns:a="http://schemas.openxmlformats.org/drawingml/2006/main" xmlns:r="http://schemas.openxmlformats.org/officeDocument/2006/relationships" xmlns:p="http://schemas.openxmlformats.org/presentationml/2006/main">
  <p:tag name="SHAPE" val="OLD"/>
</p:tagLst>
</file>

<file path=ppt/tags/tag142.xml><?xml version="1.0" encoding="utf-8"?>
<p:tagLst xmlns:a="http://schemas.openxmlformats.org/drawingml/2006/main" xmlns:r="http://schemas.openxmlformats.org/officeDocument/2006/relationships" xmlns:p="http://schemas.openxmlformats.org/presentationml/2006/main">
  <p:tag name="SHAPE" val="OLD"/>
</p:tagLst>
</file>

<file path=ppt/tags/tag143.xml><?xml version="1.0" encoding="utf-8"?>
<p:tagLst xmlns:a="http://schemas.openxmlformats.org/drawingml/2006/main" xmlns:r="http://schemas.openxmlformats.org/officeDocument/2006/relationships" xmlns:p="http://schemas.openxmlformats.org/presentationml/2006/main">
  <p:tag name="SHAPE" val="OLD"/>
</p:tagLst>
</file>

<file path=ppt/tags/tag144.xml><?xml version="1.0" encoding="utf-8"?>
<p:tagLst xmlns:a="http://schemas.openxmlformats.org/drawingml/2006/main" xmlns:r="http://schemas.openxmlformats.org/officeDocument/2006/relationships" xmlns:p="http://schemas.openxmlformats.org/presentationml/2006/main">
  <p:tag name="SHAPE" val="OLD"/>
</p:tagLst>
</file>

<file path=ppt/tags/tag145.xml><?xml version="1.0" encoding="utf-8"?>
<p:tagLst xmlns:a="http://schemas.openxmlformats.org/drawingml/2006/main" xmlns:r="http://schemas.openxmlformats.org/officeDocument/2006/relationships" xmlns:p="http://schemas.openxmlformats.org/presentationml/2006/main">
  <p:tag name="SHAPE" val="OLD"/>
</p:tagLst>
</file>

<file path=ppt/tags/tag146.xml><?xml version="1.0" encoding="utf-8"?>
<p:tagLst xmlns:a="http://schemas.openxmlformats.org/drawingml/2006/main" xmlns:r="http://schemas.openxmlformats.org/officeDocument/2006/relationships" xmlns:p="http://schemas.openxmlformats.org/presentationml/2006/main">
  <p:tag name="SHAPE" val="OLD"/>
</p:tagLst>
</file>

<file path=ppt/tags/tag147.xml><?xml version="1.0" encoding="utf-8"?>
<p:tagLst xmlns:a="http://schemas.openxmlformats.org/drawingml/2006/main" xmlns:r="http://schemas.openxmlformats.org/officeDocument/2006/relationships" xmlns:p="http://schemas.openxmlformats.org/presentationml/2006/main">
  <p:tag name="SHAPE" val="OLD"/>
</p:tagLst>
</file>

<file path=ppt/tags/tag148.xml><?xml version="1.0" encoding="utf-8"?>
<p:tagLst xmlns:a="http://schemas.openxmlformats.org/drawingml/2006/main" xmlns:r="http://schemas.openxmlformats.org/officeDocument/2006/relationships" xmlns:p="http://schemas.openxmlformats.org/presentationml/2006/main">
  <p:tag name="SHAPE" val="OLD"/>
</p:tagLst>
</file>

<file path=ppt/tags/tag149.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50.xml><?xml version="1.0" encoding="utf-8"?>
<p:tagLst xmlns:a="http://schemas.openxmlformats.org/drawingml/2006/main" xmlns:r="http://schemas.openxmlformats.org/officeDocument/2006/relationships" xmlns:p="http://schemas.openxmlformats.org/presentationml/2006/main">
  <p:tag name="SHAPE" val="OLD"/>
</p:tagLst>
</file>

<file path=ppt/tags/tag151.xml><?xml version="1.0" encoding="utf-8"?>
<p:tagLst xmlns:a="http://schemas.openxmlformats.org/drawingml/2006/main" xmlns:r="http://schemas.openxmlformats.org/officeDocument/2006/relationships" xmlns:p="http://schemas.openxmlformats.org/presentationml/2006/main">
  <p:tag name="SHAPE" val="OLD"/>
</p:tagLst>
</file>

<file path=ppt/tags/tag152.xml><?xml version="1.0" encoding="utf-8"?>
<p:tagLst xmlns:a="http://schemas.openxmlformats.org/drawingml/2006/main" xmlns:r="http://schemas.openxmlformats.org/officeDocument/2006/relationships" xmlns:p="http://schemas.openxmlformats.org/presentationml/2006/main">
  <p:tag name="SHAPE" val="OLD"/>
</p:tagLst>
</file>

<file path=ppt/tags/tag153.xml><?xml version="1.0" encoding="utf-8"?>
<p:tagLst xmlns:a="http://schemas.openxmlformats.org/drawingml/2006/main" xmlns:r="http://schemas.openxmlformats.org/officeDocument/2006/relationships" xmlns:p="http://schemas.openxmlformats.org/presentationml/2006/main">
  <p:tag name="SHAPE" val="OLD"/>
</p:tagLst>
</file>

<file path=ppt/tags/tag154.xml><?xml version="1.0" encoding="utf-8"?>
<p:tagLst xmlns:a="http://schemas.openxmlformats.org/drawingml/2006/main" xmlns:r="http://schemas.openxmlformats.org/officeDocument/2006/relationships" xmlns:p="http://schemas.openxmlformats.org/presentationml/2006/main">
  <p:tag name="SHAPE" val="OLD"/>
</p:tagLst>
</file>

<file path=ppt/tags/tag155.xml><?xml version="1.0" encoding="utf-8"?>
<p:tagLst xmlns:a="http://schemas.openxmlformats.org/drawingml/2006/main" xmlns:r="http://schemas.openxmlformats.org/officeDocument/2006/relationships" xmlns:p="http://schemas.openxmlformats.org/presentationml/2006/main">
  <p:tag name="SHAPE" val="OLD"/>
</p:tagLst>
</file>

<file path=ppt/tags/tag156.xml><?xml version="1.0" encoding="utf-8"?>
<p:tagLst xmlns:a="http://schemas.openxmlformats.org/drawingml/2006/main" xmlns:r="http://schemas.openxmlformats.org/officeDocument/2006/relationships" xmlns:p="http://schemas.openxmlformats.org/presentationml/2006/main">
  <p:tag name="SHAPE" val="OLD"/>
</p:tagLst>
</file>

<file path=ppt/tags/tag157.xml><?xml version="1.0" encoding="utf-8"?>
<p:tagLst xmlns:a="http://schemas.openxmlformats.org/drawingml/2006/main" xmlns:r="http://schemas.openxmlformats.org/officeDocument/2006/relationships" xmlns:p="http://schemas.openxmlformats.org/presentationml/2006/main">
  <p:tag name="SHAPE" val="OLD"/>
</p:tagLst>
</file>

<file path=ppt/tags/tag158.xml><?xml version="1.0" encoding="utf-8"?>
<p:tagLst xmlns:a="http://schemas.openxmlformats.org/drawingml/2006/main" xmlns:r="http://schemas.openxmlformats.org/officeDocument/2006/relationships" xmlns:p="http://schemas.openxmlformats.org/presentationml/2006/main">
  <p:tag name="SHAPE" val="OLD"/>
</p:tagLst>
</file>

<file path=ppt/tags/tag159.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60.xml><?xml version="1.0" encoding="utf-8"?>
<p:tagLst xmlns:a="http://schemas.openxmlformats.org/drawingml/2006/main" xmlns:r="http://schemas.openxmlformats.org/officeDocument/2006/relationships" xmlns:p="http://schemas.openxmlformats.org/presentationml/2006/main">
  <p:tag name="SHAPE" val="OLD"/>
</p:tagLst>
</file>

<file path=ppt/tags/tag161.xml><?xml version="1.0" encoding="utf-8"?>
<p:tagLst xmlns:a="http://schemas.openxmlformats.org/drawingml/2006/main" xmlns:r="http://schemas.openxmlformats.org/officeDocument/2006/relationships" xmlns:p="http://schemas.openxmlformats.org/presentationml/2006/main">
  <p:tag name="SHAPE" val="OLD"/>
</p:tagLst>
</file>

<file path=ppt/tags/tag162.xml><?xml version="1.0" encoding="utf-8"?>
<p:tagLst xmlns:a="http://schemas.openxmlformats.org/drawingml/2006/main" xmlns:r="http://schemas.openxmlformats.org/officeDocument/2006/relationships" xmlns:p="http://schemas.openxmlformats.org/presentationml/2006/main">
  <p:tag name="SHAPE" val="OLD"/>
</p:tagLst>
</file>

<file path=ppt/tags/tag163.xml><?xml version="1.0" encoding="utf-8"?>
<p:tagLst xmlns:a="http://schemas.openxmlformats.org/drawingml/2006/main" xmlns:r="http://schemas.openxmlformats.org/officeDocument/2006/relationships" xmlns:p="http://schemas.openxmlformats.org/presentationml/2006/main">
  <p:tag name="SHAPE" val="OLD"/>
</p:tagLst>
</file>

<file path=ppt/tags/tag164.xml><?xml version="1.0" encoding="utf-8"?>
<p:tagLst xmlns:a="http://schemas.openxmlformats.org/drawingml/2006/main" xmlns:r="http://schemas.openxmlformats.org/officeDocument/2006/relationships" xmlns:p="http://schemas.openxmlformats.org/presentationml/2006/main">
  <p:tag name="SHAPE" val="OLD"/>
</p:tagLst>
</file>

<file path=ppt/tags/tag165.xml><?xml version="1.0" encoding="utf-8"?>
<p:tagLst xmlns:a="http://schemas.openxmlformats.org/drawingml/2006/main" xmlns:r="http://schemas.openxmlformats.org/officeDocument/2006/relationships" xmlns:p="http://schemas.openxmlformats.org/presentationml/2006/main">
  <p:tag name="SHAPE" val="OLD"/>
</p:tagLst>
</file>

<file path=ppt/tags/tag166.xml><?xml version="1.0" encoding="utf-8"?>
<p:tagLst xmlns:a="http://schemas.openxmlformats.org/drawingml/2006/main" xmlns:r="http://schemas.openxmlformats.org/officeDocument/2006/relationships" xmlns:p="http://schemas.openxmlformats.org/presentationml/2006/main">
  <p:tag name="SHAPE" val="OLD"/>
</p:tagLst>
</file>

<file path=ppt/tags/tag167.xml><?xml version="1.0" encoding="utf-8"?>
<p:tagLst xmlns:a="http://schemas.openxmlformats.org/drawingml/2006/main" xmlns:r="http://schemas.openxmlformats.org/officeDocument/2006/relationships" xmlns:p="http://schemas.openxmlformats.org/presentationml/2006/main">
  <p:tag name="SHAPE" val="OLD"/>
</p:tagLst>
</file>

<file path=ppt/tags/tag168.xml><?xml version="1.0" encoding="utf-8"?>
<p:tagLst xmlns:a="http://schemas.openxmlformats.org/drawingml/2006/main" xmlns:r="http://schemas.openxmlformats.org/officeDocument/2006/relationships" xmlns:p="http://schemas.openxmlformats.org/presentationml/2006/main">
  <p:tag name="SHAPE" val="OLD"/>
</p:tagLst>
</file>

<file path=ppt/tags/tag169.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70.xml><?xml version="1.0" encoding="utf-8"?>
<p:tagLst xmlns:a="http://schemas.openxmlformats.org/drawingml/2006/main" xmlns:r="http://schemas.openxmlformats.org/officeDocument/2006/relationships" xmlns:p="http://schemas.openxmlformats.org/presentationml/2006/main">
  <p:tag name="SHAPE" val="OLD"/>
</p:tagLst>
</file>

<file path=ppt/tags/tag171.xml><?xml version="1.0" encoding="utf-8"?>
<p:tagLst xmlns:a="http://schemas.openxmlformats.org/drawingml/2006/main" xmlns:r="http://schemas.openxmlformats.org/officeDocument/2006/relationships" xmlns:p="http://schemas.openxmlformats.org/presentationml/2006/main">
  <p:tag name="SHAPE" val="OLD"/>
</p:tagLst>
</file>

<file path=ppt/tags/tag172.xml><?xml version="1.0" encoding="utf-8"?>
<p:tagLst xmlns:a="http://schemas.openxmlformats.org/drawingml/2006/main" xmlns:r="http://schemas.openxmlformats.org/officeDocument/2006/relationships" xmlns:p="http://schemas.openxmlformats.org/presentationml/2006/main">
  <p:tag name="SHAPE" val="OLD"/>
</p:tagLst>
</file>

<file path=ppt/tags/tag173.xml><?xml version="1.0" encoding="utf-8"?>
<p:tagLst xmlns:a="http://schemas.openxmlformats.org/drawingml/2006/main" xmlns:r="http://schemas.openxmlformats.org/officeDocument/2006/relationships" xmlns:p="http://schemas.openxmlformats.org/presentationml/2006/main">
  <p:tag name="SHAPE" val="OLD"/>
</p:tagLst>
</file>

<file path=ppt/tags/tag174.xml><?xml version="1.0" encoding="utf-8"?>
<p:tagLst xmlns:a="http://schemas.openxmlformats.org/drawingml/2006/main" xmlns:r="http://schemas.openxmlformats.org/officeDocument/2006/relationships" xmlns:p="http://schemas.openxmlformats.org/presentationml/2006/main">
  <p:tag name="SHAPE" val="OLD"/>
</p:tagLst>
</file>

<file path=ppt/tags/tag175.xml><?xml version="1.0" encoding="utf-8"?>
<p:tagLst xmlns:a="http://schemas.openxmlformats.org/drawingml/2006/main" xmlns:r="http://schemas.openxmlformats.org/officeDocument/2006/relationships" xmlns:p="http://schemas.openxmlformats.org/presentationml/2006/main">
  <p:tag name="SHAPE" val="OLD"/>
</p:tagLst>
</file>

<file path=ppt/tags/tag176.xml><?xml version="1.0" encoding="utf-8"?>
<p:tagLst xmlns:a="http://schemas.openxmlformats.org/drawingml/2006/main" xmlns:r="http://schemas.openxmlformats.org/officeDocument/2006/relationships" xmlns:p="http://schemas.openxmlformats.org/presentationml/2006/main">
  <p:tag name="SHAPE" val="OLD"/>
</p:tagLst>
</file>

<file path=ppt/tags/tag177.xml><?xml version="1.0" encoding="utf-8"?>
<p:tagLst xmlns:a="http://schemas.openxmlformats.org/drawingml/2006/main" xmlns:r="http://schemas.openxmlformats.org/officeDocument/2006/relationships" xmlns:p="http://schemas.openxmlformats.org/presentationml/2006/main">
  <p:tag name="SHAPE" val="OLD"/>
</p:tagLst>
</file>

<file path=ppt/tags/tag178.xml><?xml version="1.0" encoding="utf-8"?>
<p:tagLst xmlns:a="http://schemas.openxmlformats.org/drawingml/2006/main" xmlns:r="http://schemas.openxmlformats.org/officeDocument/2006/relationships" xmlns:p="http://schemas.openxmlformats.org/presentationml/2006/main">
  <p:tag name="SHAPE" val="OLD"/>
</p:tagLst>
</file>

<file path=ppt/tags/tag179.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80.xml><?xml version="1.0" encoding="utf-8"?>
<p:tagLst xmlns:a="http://schemas.openxmlformats.org/drawingml/2006/main" xmlns:r="http://schemas.openxmlformats.org/officeDocument/2006/relationships" xmlns:p="http://schemas.openxmlformats.org/presentationml/2006/main">
  <p:tag name="SHAPE" val="OLD"/>
</p:tagLst>
</file>

<file path=ppt/tags/tag181.xml><?xml version="1.0" encoding="utf-8"?>
<p:tagLst xmlns:a="http://schemas.openxmlformats.org/drawingml/2006/main" xmlns:r="http://schemas.openxmlformats.org/officeDocument/2006/relationships" xmlns:p="http://schemas.openxmlformats.org/presentationml/2006/main">
  <p:tag name="SHAPE" val="OLD"/>
</p:tagLst>
</file>

<file path=ppt/tags/tag182.xml><?xml version="1.0" encoding="utf-8"?>
<p:tagLst xmlns:a="http://schemas.openxmlformats.org/drawingml/2006/main" xmlns:r="http://schemas.openxmlformats.org/officeDocument/2006/relationships" xmlns:p="http://schemas.openxmlformats.org/presentationml/2006/main">
  <p:tag name="SHAPE" val="OLD"/>
</p:tagLst>
</file>

<file path=ppt/tags/tag183.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52.xml><?xml version="1.0" encoding="utf-8"?>
<p:tagLst xmlns:a="http://schemas.openxmlformats.org/drawingml/2006/main" xmlns:r="http://schemas.openxmlformats.org/officeDocument/2006/relationships" xmlns:p="http://schemas.openxmlformats.org/presentationml/2006/main">
  <p:tag name="SHAPE" val="OLD"/>
</p:tagLst>
</file>

<file path=ppt/tags/tag53.xml><?xml version="1.0" encoding="utf-8"?>
<p:tagLst xmlns:a="http://schemas.openxmlformats.org/drawingml/2006/main" xmlns:r="http://schemas.openxmlformats.org/officeDocument/2006/relationships" xmlns:p="http://schemas.openxmlformats.org/presentationml/2006/main">
  <p:tag name="SHAPE" val="OLD"/>
</p:tagLst>
</file>

<file path=ppt/tags/tag54.xml><?xml version="1.0" encoding="utf-8"?>
<p:tagLst xmlns:a="http://schemas.openxmlformats.org/drawingml/2006/main" xmlns:r="http://schemas.openxmlformats.org/officeDocument/2006/relationships" xmlns:p="http://schemas.openxmlformats.org/presentationml/2006/main">
  <p:tag name="SHAPE" val="OLD"/>
</p:tagLst>
</file>

<file path=ppt/tags/tag55.xml><?xml version="1.0" encoding="utf-8"?>
<p:tagLst xmlns:a="http://schemas.openxmlformats.org/drawingml/2006/main" xmlns:r="http://schemas.openxmlformats.org/officeDocument/2006/relationships" xmlns:p="http://schemas.openxmlformats.org/presentationml/2006/main">
  <p:tag name="SHAPE" val="OLD"/>
</p:tagLst>
</file>

<file path=ppt/tags/tag56.xml><?xml version="1.0" encoding="utf-8"?>
<p:tagLst xmlns:a="http://schemas.openxmlformats.org/drawingml/2006/main" xmlns:r="http://schemas.openxmlformats.org/officeDocument/2006/relationships" xmlns:p="http://schemas.openxmlformats.org/presentationml/2006/main">
  <p:tag name="SHAPE" val="OLD"/>
</p:tagLst>
</file>

<file path=ppt/tags/tag57.xml><?xml version="1.0" encoding="utf-8"?>
<p:tagLst xmlns:a="http://schemas.openxmlformats.org/drawingml/2006/main" xmlns:r="http://schemas.openxmlformats.org/officeDocument/2006/relationships" xmlns:p="http://schemas.openxmlformats.org/presentationml/2006/main">
  <p:tag name="SHAPE" val="OLD"/>
</p:tagLst>
</file>

<file path=ppt/tags/tag58.xml><?xml version="1.0" encoding="utf-8"?>
<p:tagLst xmlns:a="http://schemas.openxmlformats.org/drawingml/2006/main" xmlns:r="http://schemas.openxmlformats.org/officeDocument/2006/relationships" xmlns:p="http://schemas.openxmlformats.org/presentationml/2006/main">
  <p:tag name="SHAPE" val="OLD"/>
</p:tagLst>
</file>

<file path=ppt/tags/tag59.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60.xml><?xml version="1.0" encoding="utf-8"?>
<p:tagLst xmlns:a="http://schemas.openxmlformats.org/drawingml/2006/main" xmlns:r="http://schemas.openxmlformats.org/officeDocument/2006/relationships" xmlns:p="http://schemas.openxmlformats.org/presentationml/2006/main">
  <p:tag name="SHAPE" val="OLD"/>
</p:tagLst>
</file>

<file path=ppt/tags/tag61.xml><?xml version="1.0" encoding="utf-8"?>
<p:tagLst xmlns:a="http://schemas.openxmlformats.org/drawingml/2006/main" xmlns:r="http://schemas.openxmlformats.org/officeDocument/2006/relationships" xmlns:p="http://schemas.openxmlformats.org/presentationml/2006/main">
  <p:tag name="SHAPE" val="OLD"/>
</p:tagLst>
</file>

<file path=ppt/tags/tag62.xml><?xml version="1.0" encoding="utf-8"?>
<p:tagLst xmlns:a="http://schemas.openxmlformats.org/drawingml/2006/main" xmlns:r="http://schemas.openxmlformats.org/officeDocument/2006/relationships" xmlns:p="http://schemas.openxmlformats.org/presentationml/2006/main">
  <p:tag name="SHAPE" val="OLD"/>
</p:tagLst>
</file>

<file path=ppt/tags/tag63.xml><?xml version="1.0" encoding="utf-8"?>
<p:tagLst xmlns:a="http://schemas.openxmlformats.org/drawingml/2006/main" xmlns:r="http://schemas.openxmlformats.org/officeDocument/2006/relationships" xmlns:p="http://schemas.openxmlformats.org/presentationml/2006/main">
  <p:tag name="SHAPE" val="OLD"/>
</p:tagLst>
</file>

<file path=ppt/tags/tag64.xml><?xml version="1.0" encoding="utf-8"?>
<p:tagLst xmlns:a="http://schemas.openxmlformats.org/drawingml/2006/main" xmlns:r="http://schemas.openxmlformats.org/officeDocument/2006/relationships" xmlns:p="http://schemas.openxmlformats.org/presentationml/2006/main">
  <p:tag name="SHAPE" val="OLD"/>
</p:tagLst>
</file>

<file path=ppt/tags/tag65.xml><?xml version="1.0" encoding="utf-8"?>
<p:tagLst xmlns:a="http://schemas.openxmlformats.org/drawingml/2006/main" xmlns:r="http://schemas.openxmlformats.org/officeDocument/2006/relationships" xmlns:p="http://schemas.openxmlformats.org/presentationml/2006/main">
  <p:tag name="SHAPE" val="OLD"/>
</p:tagLst>
</file>

<file path=ppt/tags/tag66.xml><?xml version="1.0" encoding="utf-8"?>
<p:tagLst xmlns:a="http://schemas.openxmlformats.org/drawingml/2006/main" xmlns:r="http://schemas.openxmlformats.org/officeDocument/2006/relationships" xmlns:p="http://schemas.openxmlformats.org/presentationml/2006/main">
  <p:tag name="SHAPE" val="OLD"/>
</p:tagLst>
</file>

<file path=ppt/tags/tag67.xml><?xml version="1.0" encoding="utf-8"?>
<p:tagLst xmlns:a="http://schemas.openxmlformats.org/drawingml/2006/main" xmlns:r="http://schemas.openxmlformats.org/officeDocument/2006/relationships" xmlns:p="http://schemas.openxmlformats.org/presentationml/2006/main">
  <p:tag name="SHAPE" val="OLD"/>
</p:tagLst>
</file>

<file path=ppt/tags/tag68.xml><?xml version="1.0" encoding="utf-8"?>
<p:tagLst xmlns:a="http://schemas.openxmlformats.org/drawingml/2006/main" xmlns:r="http://schemas.openxmlformats.org/officeDocument/2006/relationships" xmlns:p="http://schemas.openxmlformats.org/presentationml/2006/main">
  <p:tag name="SHAPE" val="OLD"/>
</p:tagLst>
</file>

<file path=ppt/tags/tag69.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70.xml><?xml version="1.0" encoding="utf-8"?>
<p:tagLst xmlns:a="http://schemas.openxmlformats.org/drawingml/2006/main" xmlns:r="http://schemas.openxmlformats.org/officeDocument/2006/relationships" xmlns:p="http://schemas.openxmlformats.org/presentationml/2006/main">
  <p:tag name="SHAPE" val="OLD"/>
</p:tagLst>
</file>

<file path=ppt/tags/tag71.xml><?xml version="1.0" encoding="utf-8"?>
<p:tagLst xmlns:a="http://schemas.openxmlformats.org/drawingml/2006/main" xmlns:r="http://schemas.openxmlformats.org/officeDocument/2006/relationships" xmlns:p="http://schemas.openxmlformats.org/presentationml/2006/main">
  <p:tag name="SHAPE" val="OLD"/>
</p:tagLst>
</file>

<file path=ppt/tags/tag72.xml><?xml version="1.0" encoding="utf-8"?>
<p:tagLst xmlns:a="http://schemas.openxmlformats.org/drawingml/2006/main" xmlns:r="http://schemas.openxmlformats.org/officeDocument/2006/relationships" xmlns:p="http://schemas.openxmlformats.org/presentationml/2006/main">
  <p:tag name="SHAPE" val="OLD"/>
</p:tagLst>
</file>

<file path=ppt/tags/tag73.xml><?xml version="1.0" encoding="utf-8"?>
<p:tagLst xmlns:a="http://schemas.openxmlformats.org/drawingml/2006/main" xmlns:r="http://schemas.openxmlformats.org/officeDocument/2006/relationships" xmlns:p="http://schemas.openxmlformats.org/presentationml/2006/main">
  <p:tag name="SHAPE" val="OLD"/>
</p:tagLst>
</file>

<file path=ppt/tags/tag74.xml><?xml version="1.0" encoding="utf-8"?>
<p:tagLst xmlns:a="http://schemas.openxmlformats.org/drawingml/2006/main" xmlns:r="http://schemas.openxmlformats.org/officeDocument/2006/relationships" xmlns:p="http://schemas.openxmlformats.org/presentationml/2006/main">
  <p:tag name="SHAPE" val="OLD"/>
</p:tagLst>
</file>

<file path=ppt/tags/tag75.xml><?xml version="1.0" encoding="utf-8"?>
<p:tagLst xmlns:a="http://schemas.openxmlformats.org/drawingml/2006/main" xmlns:r="http://schemas.openxmlformats.org/officeDocument/2006/relationships" xmlns:p="http://schemas.openxmlformats.org/presentationml/2006/main">
  <p:tag name="SHAPE" val="OLD"/>
</p:tagLst>
</file>

<file path=ppt/tags/tag76.xml><?xml version="1.0" encoding="utf-8"?>
<p:tagLst xmlns:a="http://schemas.openxmlformats.org/drawingml/2006/main" xmlns:r="http://schemas.openxmlformats.org/officeDocument/2006/relationships" xmlns:p="http://schemas.openxmlformats.org/presentationml/2006/main">
  <p:tag name="SHAPE" val="OLD"/>
</p:tagLst>
</file>

<file path=ppt/tags/tag77.xml><?xml version="1.0" encoding="utf-8"?>
<p:tagLst xmlns:a="http://schemas.openxmlformats.org/drawingml/2006/main" xmlns:r="http://schemas.openxmlformats.org/officeDocument/2006/relationships" xmlns:p="http://schemas.openxmlformats.org/presentationml/2006/main">
  <p:tag name="SHAPE" val="OLD"/>
</p:tagLst>
</file>

<file path=ppt/tags/tag78.xml><?xml version="1.0" encoding="utf-8"?>
<p:tagLst xmlns:a="http://schemas.openxmlformats.org/drawingml/2006/main" xmlns:r="http://schemas.openxmlformats.org/officeDocument/2006/relationships" xmlns:p="http://schemas.openxmlformats.org/presentationml/2006/main">
  <p:tag name="SHAPE" val="OLD"/>
</p:tagLst>
</file>

<file path=ppt/tags/tag79.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80.xml><?xml version="1.0" encoding="utf-8"?>
<p:tagLst xmlns:a="http://schemas.openxmlformats.org/drawingml/2006/main" xmlns:r="http://schemas.openxmlformats.org/officeDocument/2006/relationships" xmlns:p="http://schemas.openxmlformats.org/presentationml/2006/main">
  <p:tag name="SHAPE" val="OLD"/>
</p:tagLst>
</file>

<file path=ppt/tags/tag81.xml><?xml version="1.0" encoding="utf-8"?>
<p:tagLst xmlns:a="http://schemas.openxmlformats.org/drawingml/2006/main" xmlns:r="http://schemas.openxmlformats.org/officeDocument/2006/relationships" xmlns:p="http://schemas.openxmlformats.org/presentationml/2006/main">
  <p:tag name="SHAPE" val="OLD"/>
</p:tagLst>
</file>

<file path=ppt/tags/tag82.xml><?xml version="1.0" encoding="utf-8"?>
<p:tagLst xmlns:a="http://schemas.openxmlformats.org/drawingml/2006/main" xmlns:r="http://schemas.openxmlformats.org/officeDocument/2006/relationships" xmlns:p="http://schemas.openxmlformats.org/presentationml/2006/main">
  <p:tag name="SHAPE" val="OLD"/>
</p:tagLst>
</file>

<file path=ppt/tags/tag83.xml><?xml version="1.0" encoding="utf-8"?>
<p:tagLst xmlns:a="http://schemas.openxmlformats.org/drawingml/2006/main" xmlns:r="http://schemas.openxmlformats.org/officeDocument/2006/relationships" xmlns:p="http://schemas.openxmlformats.org/presentationml/2006/main">
  <p:tag name="SHAPE" val="OLD"/>
</p:tagLst>
</file>

<file path=ppt/tags/tag84.xml><?xml version="1.0" encoding="utf-8"?>
<p:tagLst xmlns:a="http://schemas.openxmlformats.org/drawingml/2006/main" xmlns:r="http://schemas.openxmlformats.org/officeDocument/2006/relationships" xmlns:p="http://schemas.openxmlformats.org/presentationml/2006/main">
  <p:tag name="SHAPE" val="OLD"/>
</p:tagLst>
</file>

<file path=ppt/tags/tag85.xml><?xml version="1.0" encoding="utf-8"?>
<p:tagLst xmlns:a="http://schemas.openxmlformats.org/drawingml/2006/main" xmlns:r="http://schemas.openxmlformats.org/officeDocument/2006/relationships" xmlns:p="http://schemas.openxmlformats.org/presentationml/2006/main">
  <p:tag name="SHAPE" val="OLD"/>
</p:tagLst>
</file>

<file path=ppt/tags/tag86.xml><?xml version="1.0" encoding="utf-8"?>
<p:tagLst xmlns:a="http://schemas.openxmlformats.org/drawingml/2006/main" xmlns:r="http://schemas.openxmlformats.org/officeDocument/2006/relationships" xmlns:p="http://schemas.openxmlformats.org/presentationml/2006/main">
  <p:tag name="SHAPE" val="OLD"/>
</p:tagLst>
</file>

<file path=ppt/tags/tag87.xml><?xml version="1.0" encoding="utf-8"?>
<p:tagLst xmlns:a="http://schemas.openxmlformats.org/drawingml/2006/main" xmlns:r="http://schemas.openxmlformats.org/officeDocument/2006/relationships" xmlns:p="http://schemas.openxmlformats.org/presentationml/2006/main">
  <p:tag name="SHAPE" val="OLD"/>
</p:tagLst>
</file>

<file path=ppt/tags/tag88.xml><?xml version="1.0" encoding="utf-8"?>
<p:tagLst xmlns:a="http://schemas.openxmlformats.org/drawingml/2006/main" xmlns:r="http://schemas.openxmlformats.org/officeDocument/2006/relationships" xmlns:p="http://schemas.openxmlformats.org/presentationml/2006/main">
  <p:tag name="SHAPE" val="OLD"/>
</p:tagLst>
</file>

<file path=ppt/tags/tag89.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ags/tag90.xml><?xml version="1.0" encoding="utf-8"?>
<p:tagLst xmlns:a="http://schemas.openxmlformats.org/drawingml/2006/main" xmlns:r="http://schemas.openxmlformats.org/officeDocument/2006/relationships" xmlns:p="http://schemas.openxmlformats.org/presentationml/2006/main">
  <p:tag name="SHAPE" val="OLD"/>
</p:tagLst>
</file>

<file path=ppt/tags/tag91.xml><?xml version="1.0" encoding="utf-8"?>
<p:tagLst xmlns:a="http://schemas.openxmlformats.org/drawingml/2006/main" xmlns:r="http://schemas.openxmlformats.org/officeDocument/2006/relationships" xmlns:p="http://schemas.openxmlformats.org/presentationml/2006/main">
  <p:tag name="SHAPE" val="OLD"/>
</p:tagLst>
</file>

<file path=ppt/tags/tag92.xml><?xml version="1.0" encoding="utf-8"?>
<p:tagLst xmlns:a="http://schemas.openxmlformats.org/drawingml/2006/main" xmlns:r="http://schemas.openxmlformats.org/officeDocument/2006/relationships" xmlns:p="http://schemas.openxmlformats.org/presentationml/2006/main">
  <p:tag name="SHAPE" val="OLD"/>
</p:tagLst>
</file>

<file path=ppt/tags/tag93.xml><?xml version="1.0" encoding="utf-8"?>
<p:tagLst xmlns:a="http://schemas.openxmlformats.org/drawingml/2006/main" xmlns:r="http://schemas.openxmlformats.org/officeDocument/2006/relationships" xmlns:p="http://schemas.openxmlformats.org/presentationml/2006/main">
  <p:tag name="SHAPE" val="OLD"/>
</p:tagLst>
</file>

<file path=ppt/tags/tag94.xml><?xml version="1.0" encoding="utf-8"?>
<p:tagLst xmlns:a="http://schemas.openxmlformats.org/drawingml/2006/main" xmlns:r="http://schemas.openxmlformats.org/officeDocument/2006/relationships" xmlns:p="http://schemas.openxmlformats.org/presentationml/2006/main">
  <p:tag name="SHAPE" val="OLD"/>
</p:tagLst>
</file>

<file path=ppt/tags/tag95.xml><?xml version="1.0" encoding="utf-8"?>
<p:tagLst xmlns:a="http://schemas.openxmlformats.org/drawingml/2006/main" xmlns:r="http://schemas.openxmlformats.org/officeDocument/2006/relationships" xmlns:p="http://schemas.openxmlformats.org/presentationml/2006/main">
  <p:tag name="SHAPE" val="OLD"/>
</p:tagLst>
</file>

<file path=ppt/tags/tag96.xml><?xml version="1.0" encoding="utf-8"?>
<p:tagLst xmlns:a="http://schemas.openxmlformats.org/drawingml/2006/main" xmlns:r="http://schemas.openxmlformats.org/officeDocument/2006/relationships" xmlns:p="http://schemas.openxmlformats.org/presentationml/2006/main">
  <p:tag name="SHAPE" val="OLD"/>
</p:tagLst>
</file>

<file path=ppt/tags/tag97.xml><?xml version="1.0" encoding="utf-8"?>
<p:tagLst xmlns:a="http://schemas.openxmlformats.org/drawingml/2006/main" xmlns:r="http://schemas.openxmlformats.org/officeDocument/2006/relationships" xmlns:p="http://schemas.openxmlformats.org/presentationml/2006/main">
  <p:tag name="SHAPE" val="OLD"/>
</p:tagLst>
</file>

<file path=ppt/tags/tag98.xml><?xml version="1.0" encoding="utf-8"?>
<p:tagLst xmlns:a="http://schemas.openxmlformats.org/drawingml/2006/main" xmlns:r="http://schemas.openxmlformats.org/officeDocument/2006/relationships" xmlns:p="http://schemas.openxmlformats.org/presentationml/2006/main">
  <p:tag name="SHAPE" val="OLD"/>
</p:tagLst>
</file>

<file path=ppt/tags/tag9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TU Wien">
  <a:themeElements>
    <a:clrScheme name="TU Wien">
      <a:dk1>
        <a:srgbClr val="000000"/>
      </a:dk1>
      <a:lt1>
        <a:srgbClr val="FFFFFF"/>
      </a:lt1>
      <a:dk2>
        <a:srgbClr val="006699"/>
      </a:dk2>
      <a:lt2>
        <a:srgbClr val="DFF2FD"/>
      </a:lt2>
      <a:accent1>
        <a:srgbClr val="006699"/>
      </a:accent1>
      <a:accent2>
        <a:srgbClr val="72ADD5"/>
      </a:accent2>
      <a:accent3>
        <a:srgbClr val="A6D5EC"/>
      </a:accent3>
      <a:accent4>
        <a:srgbClr val="DFF2FD"/>
      </a:accent4>
      <a:accent5>
        <a:srgbClr val="646363"/>
      </a:accent5>
      <a:accent6>
        <a:srgbClr val="5485AB"/>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u 1">
      <a:srgbClr val="5485AB"/>
    </a:custClr>
    <a:custClr name="Blau 2">
      <a:srgbClr val="72ADD5"/>
    </a:custClr>
    <a:custClr name="Blau 3">
      <a:srgbClr val="A6D5EC"/>
    </a:custClr>
    <a:custClr name="Blau 4">
      <a:srgbClr val="DFF2FD"/>
    </a:custClr>
    <a:custClr name="Grün 1">
      <a:srgbClr val="007E71"/>
    </a:custClr>
    <a:custClr name="Grün 2">
      <a:srgbClr val="6AAAA5"/>
    </a:custClr>
    <a:custClr name="Grün 3">
      <a:srgbClr val="A2C6C2"/>
    </a:custClr>
    <a:custClr name="Grün 4">
      <a:srgbClr val="E9F1F0"/>
    </a:custClr>
    <a:custClr name="Magenta 1">
      <a:srgbClr val="BA4682"/>
    </a:custClr>
    <a:custClr name="Magenta 2">
      <a:srgbClr val="CD81A8"/>
    </a:custClr>
    <a:custClr name="Magenta 3">
      <a:srgbClr val="DFAFCA"/>
    </a:custClr>
    <a:custClr name="Magenta 4">
      <a:srgbClr val="F5E5EF"/>
    </a:custClr>
    <a:custClr name="Orange 1">
      <a:srgbClr val="E18922"/>
    </a:custClr>
    <a:custClr name="Orange 2">
      <a:srgbClr val="EEB473"/>
    </a:custClr>
    <a:custClr name="Orange 3">
      <a:srgbClr val="F5D0A8"/>
    </a:custClr>
    <a:custClr name="Orange 4">
      <a:srgbClr val="FDEFE1"/>
    </a:custClr>
    <a:custClr name="Grau 1">
      <a:srgbClr val="646363"/>
    </a:custClr>
    <a:custClr name="Grau 2">
      <a:srgbClr val="9D9D9C"/>
    </a:custClr>
    <a:custClr name="Grau 3">
      <a:srgbClr val="D0D0D0"/>
    </a:custClr>
    <a:custClr name="Grau 4">
      <a:srgbClr val="EDEDED"/>
    </a:custClr>
  </a:custClrLst>
  <a:extLst>
    <a:ext uri="{05A4C25C-085E-4340-85A3-A5531E510DB2}">
      <thm15:themeFamily xmlns:thm15="http://schemas.microsoft.com/office/thememl/2012/main" name="TUW_Musterpraesentation.potx" id="{2E710E09-D0C1-444E-9EE2-99D6F66FD162}" vid="{BCCD5661-7924-46E1-AD3D-9AC2BD2CC4A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TUW_Musterpraesentation</Template>
  <TotalTime>0</TotalTime>
  <Words>4789</Words>
  <Application>Microsoft Office PowerPoint</Application>
  <PresentationFormat>Breitbild</PresentationFormat>
  <Paragraphs>730</Paragraphs>
  <Slides>90</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90</vt:i4>
      </vt:variant>
    </vt:vector>
  </HeadingPairs>
  <TitlesOfParts>
    <vt:vector size="95" baseType="lpstr">
      <vt:lpstr>Wingdings</vt:lpstr>
      <vt:lpstr>Arial Black</vt:lpstr>
      <vt:lpstr>Arial</vt:lpstr>
      <vt:lpstr>Roboto</vt:lpstr>
      <vt:lpstr>TU Wien</vt:lpstr>
      <vt:lpstr>AT A GLANCE</vt:lpstr>
      <vt:lpstr>PowerPoint-Präsentation</vt:lpstr>
      <vt:lpstr>‘Technology for people’</vt:lpstr>
      <vt:lpstr>‘Technology for people’ | Research and Teaching</vt:lpstr>
      <vt:lpstr>PowerPoint-Präsentation</vt:lpstr>
      <vt:lpstr>Research Matrix</vt:lpstr>
      <vt:lpstr>Research Matrix</vt:lpstr>
      <vt:lpstr>Research Focal Areas </vt:lpstr>
      <vt:lpstr>Research Focal Area in Detail: Computational Science and Engineering </vt:lpstr>
      <vt:lpstr>Computational Science and Engineering</vt:lpstr>
      <vt:lpstr>Research Focal Area in Detail:  Quantum Physics and Quantum Technologies</vt:lpstr>
      <vt:lpstr>Quantum Physics and Quantum Technologies</vt:lpstr>
      <vt:lpstr>Research Focal Area in Detail: Materials and Matter</vt:lpstr>
      <vt:lpstr>Materials and Matter</vt:lpstr>
      <vt:lpstr>Research Focal Area in Detail: Information and Communication Technology</vt:lpstr>
      <vt:lpstr>Information and Communication Technology</vt:lpstr>
      <vt:lpstr>Research Focal Area in Detail: Energy and Environment</vt:lpstr>
      <vt:lpstr>Energy and Environment</vt:lpstr>
      <vt:lpstr>Research Focal Area in Detail: Additional Fields of Research</vt:lpstr>
      <vt:lpstr>Additional Fields of Research</vt:lpstr>
      <vt:lpstr>PowerPoint-Präsentation</vt:lpstr>
      <vt:lpstr>Studying</vt:lpstr>
      <vt:lpstr>Number of Students </vt:lpstr>
      <vt:lpstr>Number of Students:  beginners and degrees in comparison</vt:lpstr>
      <vt:lpstr>TUW Community</vt:lpstr>
      <vt:lpstr>Network, share, collaborate </vt:lpstr>
      <vt:lpstr>TU Wien Space Team</vt:lpstr>
      <vt:lpstr>TU Wien Racing Team</vt:lpstr>
      <vt:lpstr>TU Robots</vt:lpstr>
      <vt:lpstr>IAESTE Vienna</vt:lpstr>
      <vt:lpstr>TU choir</vt:lpstr>
      <vt:lpstr>TU Orchester</vt:lpstr>
      <vt:lpstr>Academic Vienna Philharmonic Orchestra</vt:lpstr>
      <vt:lpstr>PowerPoint-Präsentation</vt:lpstr>
      <vt:lpstr>Partnerships</vt:lpstr>
      <vt:lpstr>Partnerships</vt:lpstr>
      <vt:lpstr>Development of Third Party Funds  </vt:lpstr>
      <vt:lpstr>PowerPoint-Präsentation</vt:lpstr>
      <vt:lpstr>Internationalisation</vt:lpstr>
      <vt:lpstr>Internationalisation strategy </vt:lpstr>
      <vt:lpstr>PowerPoint-Präsentation</vt:lpstr>
      <vt:lpstr>Digitalisation</vt:lpstr>
      <vt:lpstr>Digitalisation in research </vt:lpstr>
      <vt:lpstr>Digitalisation in teaching </vt:lpstr>
      <vt:lpstr>Digitalisation in administration </vt:lpstr>
      <vt:lpstr>.digital office</vt:lpstr>
      <vt:lpstr>PowerPoint-Präsentation</vt:lpstr>
      <vt:lpstr>Organisation</vt:lpstr>
      <vt:lpstr>Rectorate</vt:lpstr>
      <vt:lpstr>Jens Schneider, Rector</vt:lpstr>
      <vt:lpstr>Peter Ertl, VR Research, Innovation, International Affairs</vt:lpstr>
      <vt:lpstr>Jasmin Gründling-Riener, VR Academic Affairs</vt:lpstr>
      <vt:lpstr>Wolfgang Kastner, VR Digitalisation &amp; Infrastructure</vt:lpstr>
      <vt:lpstr>Ute Koch, VR  Human Resources</vt:lpstr>
      <vt:lpstr>Faculties</vt:lpstr>
      <vt:lpstr>University Council</vt:lpstr>
      <vt:lpstr>Senate Chairpersons</vt:lpstr>
      <vt:lpstr>PowerPoint-Präsentation</vt:lpstr>
      <vt:lpstr>Diversity …</vt:lpstr>
      <vt:lpstr>TU Diversity-Management</vt:lpstr>
      <vt:lpstr>Gender</vt:lpstr>
      <vt:lpstr>Barrier-free access</vt:lpstr>
      <vt:lpstr>PowerPoint-Präsentation</vt:lpstr>
      <vt:lpstr>TUW as an employer</vt:lpstr>
      <vt:lpstr>TUW as an employer</vt:lpstr>
      <vt:lpstr>History</vt:lpstr>
      <vt:lpstr>History</vt:lpstr>
      <vt:lpstr>Milestones 1815–1975</vt:lpstr>
      <vt:lpstr>Meilensteine 2004–2019</vt:lpstr>
      <vt:lpstr>TU WIEN Alumni make history</vt:lpstr>
      <vt:lpstr>Christian Doppler</vt:lpstr>
      <vt:lpstr>Richard Zsigmondy</vt:lpstr>
      <vt:lpstr>Viktor Kaplan</vt:lpstr>
      <vt:lpstr>Heinz Zemanek</vt:lpstr>
      <vt:lpstr>Franz Viehböck</vt:lpstr>
      <vt:lpstr>Judith Engel</vt:lpstr>
      <vt:lpstr>Barbara Oberhauser</vt:lpstr>
      <vt:lpstr>Susanna Zapreva</vt:lpstr>
      <vt:lpstr>Anna Kiesenhofer</vt:lpstr>
      <vt:lpstr>Ferenc Krausz</vt:lpstr>
      <vt:lpstr>PowerPoint-Präsentation</vt:lpstr>
      <vt:lpstr>Locations</vt:lpstr>
      <vt:lpstr>Karlsplatz</vt:lpstr>
      <vt:lpstr>Getreidemarkt</vt:lpstr>
      <vt:lpstr>Gußhaus</vt:lpstr>
      <vt:lpstr>Freihaus</vt:lpstr>
      <vt:lpstr>Pilotfabrik</vt:lpstr>
      <vt:lpstr>Science Center</vt:lpstr>
      <vt:lpstr>Atominstitut</vt:lpstr>
      <vt:lpstr>PowerPoint-Präsentation</vt:lpstr>
    </vt:vector>
  </TitlesOfParts>
  <Company>Technische Universität Wien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Technik für Menschen  (Folienlayout „Titelfolie mit Bild“)</dc:title>
  <dc:creator>Sonja Murczek</dc:creator>
  <cp:lastModifiedBy>Wildmann</cp:lastModifiedBy>
  <cp:revision>374</cp:revision>
  <cp:lastPrinted>2023-12-12T11:57:13Z</cp:lastPrinted>
  <dcterms:created xsi:type="dcterms:W3CDTF">2022-05-03T12:18:24Z</dcterms:created>
  <dcterms:modified xsi:type="dcterms:W3CDTF">2023-12-12T12:02:17Z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0x01010047F7283A7873274F8E189EC753F03E5A</vt:lpwstr>
  </property>
</Properties>
</file>